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49" r:id="rId2"/>
  </p:sldMasterIdLst>
  <p:notesMasterIdLst>
    <p:notesMasterId r:id="rId41"/>
  </p:notesMasterIdLst>
  <p:sldIdLst>
    <p:sldId id="377" r:id="rId3"/>
    <p:sldId id="300" r:id="rId4"/>
    <p:sldId id="301" r:id="rId5"/>
    <p:sldId id="302" r:id="rId6"/>
    <p:sldId id="311" r:id="rId7"/>
    <p:sldId id="364" r:id="rId8"/>
    <p:sldId id="365" r:id="rId9"/>
    <p:sldId id="366" r:id="rId10"/>
    <p:sldId id="312" r:id="rId11"/>
    <p:sldId id="306" r:id="rId12"/>
    <p:sldId id="378" r:id="rId13"/>
    <p:sldId id="256" r:id="rId14"/>
    <p:sldId id="314" r:id="rId15"/>
    <p:sldId id="339" r:id="rId16"/>
    <p:sldId id="347" r:id="rId17"/>
    <p:sldId id="380" r:id="rId18"/>
    <p:sldId id="354" r:id="rId19"/>
    <p:sldId id="355" r:id="rId20"/>
    <p:sldId id="359" r:id="rId21"/>
    <p:sldId id="363" r:id="rId22"/>
    <p:sldId id="357" r:id="rId23"/>
    <p:sldId id="340" r:id="rId24"/>
    <p:sldId id="332" r:id="rId25"/>
    <p:sldId id="358" r:id="rId26"/>
    <p:sldId id="348" r:id="rId27"/>
    <p:sldId id="349" r:id="rId28"/>
    <p:sldId id="346" r:id="rId29"/>
    <p:sldId id="257" r:id="rId30"/>
    <p:sldId id="307" r:id="rId31"/>
    <p:sldId id="350" r:id="rId32"/>
    <p:sldId id="351" r:id="rId33"/>
    <p:sldId id="381" r:id="rId34"/>
    <p:sldId id="371" r:id="rId35"/>
    <p:sldId id="372" r:id="rId36"/>
    <p:sldId id="373" r:id="rId37"/>
    <p:sldId id="374" r:id="rId38"/>
    <p:sldId id="376" r:id="rId39"/>
    <p:sldId id="379" r:id="rId4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006666"/>
    <a:srgbClr val="3399FF"/>
    <a:srgbClr val="FFFF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87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18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84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A44DEF-6B05-4082-9477-F634CB7A4507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D32DB2-3A27-42C0-853F-A9649451CC1F}" type="slidenum">
              <a:rPr lang="en-US"/>
              <a:pPr/>
              <a:t>1</a:t>
            </a:fld>
            <a:endParaRPr lang="en-US"/>
          </a:p>
        </p:txBody>
      </p:sp>
      <p:sp>
        <p:nvSpPr>
          <p:cNvPr id="295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5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675EF8-5BA0-4874-9170-67F6D74F612A}" type="slidenum">
              <a:rPr lang="en-US"/>
              <a:pPr/>
              <a:t>10</a:t>
            </a:fld>
            <a:endParaRPr lang="en-US"/>
          </a:p>
        </p:txBody>
      </p:sp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588F6B-0D72-4001-9096-C36177D8CDAD}" type="slidenum">
              <a:rPr lang="en-US"/>
              <a:pPr/>
              <a:t>12</a:t>
            </a:fld>
            <a:endParaRPr lang="en-US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5F52C6-BACE-46AD-B0FA-1539638B63A7}" type="slidenum">
              <a:rPr lang="en-US"/>
              <a:pPr/>
              <a:t>13</a:t>
            </a:fld>
            <a:endParaRPr lang="en-US"/>
          </a:p>
        </p:txBody>
      </p:sp>
      <p:sp>
        <p:nvSpPr>
          <p:cNvPr id="13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80AA66-8783-44E0-98FF-16EC10D3FCCA}" type="slidenum">
              <a:rPr lang="en-US"/>
              <a:pPr/>
              <a:t>14</a:t>
            </a:fld>
            <a:endParaRPr lang="en-US"/>
          </a:p>
        </p:txBody>
      </p:sp>
      <p:sp>
        <p:nvSpPr>
          <p:cNvPr id="189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FD968A-F791-4826-8809-5FAF06A89D84}" type="slidenum">
              <a:rPr lang="en-US"/>
              <a:pPr/>
              <a:t>15</a:t>
            </a:fld>
            <a:endParaRPr lang="en-US"/>
          </a:p>
        </p:txBody>
      </p:sp>
      <p:sp>
        <p:nvSpPr>
          <p:cNvPr id="216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B9F6BD-E72A-4AE1-8F50-A6514A8F957A}" type="slidenum">
              <a:rPr lang="en-US"/>
              <a:pPr/>
              <a:t>17</a:t>
            </a:fld>
            <a:endParaRPr lang="en-US"/>
          </a:p>
        </p:txBody>
      </p:sp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EA5F5B-F52B-4DE6-8D22-FC2FB46DBAF9}" type="slidenum">
              <a:rPr lang="en-US"/>
              <a:pPr/>
              <a:t>18</a:t>
            </a:fld>
            <a:endParaRPr lang="en-US"/>
          </a:p>
        </p:txBody>
      </p:sp>
      <p:sp>
        <p:nvSpPr>
          <p:cNvPr id="23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0A5BA5-FF77-4AEF-8EF4-87382E95C67C}" type="slidenum">
              <a:rPr lang="en-US"/>
              <a:pPr/>
              <a:t>19</a:t>
            </a:fld>
            <a:endParaRPr lang="en-US"/>
          </a:p>
        </p:txBody>
      </p:sp>
      <p:sp>
        <p:nvSpPr>
          <p:cNvPr id="240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68B79A-D78B-4786-B299-E301214826AF}" type="slidenum">
              <a:rPr lang="en-US"/>
              <a:pPr/>
              <a:t>20</a:t>
            </a:fld>
            <a:endParaRPr lang="en-US"/>
          </a:p>
        </p:txBody>
      </p:sp>
      <p:sp>
        <p:nvSpPr>
          <p:cNvPr id="248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F1E83A-6557-4BA8-8EF0-5EE89A54FF80}" type="slidenum">
              <a:rPr lang="en-US"/>
              <a:pPr/>
              <a:t>21</a:t>
            </a:fld>
            <a:endParaRPr lang="en-US"/>
          </a:p>
        </p:txBody>
      </p:sp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5C8575-C7EC-4EC0-A474-3AE32613EACC}" type="slidenum">
              <a:rPr lang="en-US"/>
              <a:pPr/>
              <a:t>2</a:t>
            </a:fld>
            <a:endParaRPr lang="en-US"/>
          </a:p>
        </p:txBody>
      </p:sp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A12D3A-690C-4DD9-A6CC-DF73877AC97F}" type="slidenum">
              <a:rPr lang="en-US"/>
              <a:pPr/>
              <a:t>22</a:t>
            </a:fld>
            <a:endParaRPr lang="en-US"/>
          </a:p>
        </p:txBody>
      </p:sp>
      <p:sp>
        <p:nvSpPr>
          <p:cNvPr id="199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4796A5-FE07-4759-B630-ED73CD1D87D0}" type="slidenum">
              <a:rPr lang="en-US"/>
              <a:pPr/>
              <a:t>23</a:t>
            </a:fld>
            <a:endParaRPr lang="en-US"/>
          </a:p>
        </p:txBody>
      </p:sp>
      <p:sp>
        <p:nvSpPr>
          <p:cNvPr id="175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E9FF3E-6203-4AA5-B628-11A765507FE0}" type="slidenum">
              <a:rPr lang="en-US"/>
              <a:pPr/>
              <a:t>24</a:t>
            </a:fld>
            <a:endParaRPr lang="en-US"/>
          </a:p>
        </p:txBody>
      </p:sp>
      <p:sp>
        <p:nvSpPr>
          <p:cNvPr id="23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0F89AF-BD7B-4285-AE2E-951AEE01C1F0}" type="slidenum">
              <a:rPr lang="en-US"/>
              <a:pPr/>
              <a:t>25</a:t>
            </a:fld>
            <a:endParaRPr lang="en-US"/>
          </a:p>
        </p:txBody>
      </p:sp>
      <p:sp>
        <p:nvSpPr>
          <p:cNvPr id="218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8AD49D-F529-4257-ACF9-ADC9E1976CB5}" type="slidenum">
              <a:rPr lang="en-US"/>
              <a:pPr/>
              <a:t>26</a:t>
            </a:fld>
            <a:endParaRPr lang="en-US"/>
          </a:p>
        </p:txBody>
      </p:sp>
      <p:sp>
        <p:nvSpPr>
          <p:cNvPr id="220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983B67-24F6-4318-BA91-3806BA7F35A8}" type="slidenum">
              <a:rPr lang="en-US"/>
              <a:pPr/>
              <a:t>27</a:t>
            </a:fld>
            <a:endParaRPr lang="en-US"/>
          </a:p>
        </p:txBody>
      </p:sp>
      <p:sp>
        <p:nvSpPr>
          <p:cNvPr id="214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FAA18D-1326-498F-B515-5F84CF7A627B}" type="slidenum">
              <a:rPr lang="en-US"/>
              <a:pPr/>
              <a:t>28</a:t>
            </a:fld>
            <a:endParaRPr lang="en-US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84D41C-81C4-4A9D-912D-1621E6B1BC95}" type="slidenum">
              <a:rPr lang="en-US"/>
              <a:pPr/>
              <a:t>29</a:t>
            </a:fld>
            <a:endParaRPr lang="en-US"/>
          </a:p>
        </p:txBody>
      </p:sp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DON´T USE</a:t>
            </a:r>
            <a:r>
              <a:rPr lang="es-ES" baseline="0" dirty="0" smtClean="0"/>
              <a:t> YOUR MIND BLACK NOTEBOOK</a:t>
            </a:r>
            <a:endParaRPr lang="es-ES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B79099-4645-4B64-BD2F-1B8DAC558EE8}" type="slidenum">
              <a:rPr lang="en-US"/>
              <a:pPr/>
              <a:t>30</a:t>
            </a:fld>
            <a:endParaRPr lang="en-US"/>
          </a:p>
        </p:txBody>
      </p:sp>
      <p:sp>
        <p:nvSpPr>
          <p:cNvPr id="222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B183FA-DAF6-457B-9C0B-C399E3DB29A0}" type="slidenum">
              <a:rPr lang="en-US"/>
              <a:pPr/>
              <a:t>31</a:t>
            </a:fld>
            <a:endParaRPr lang="en-US"/>
          </a:p>
        </p:txBody>
      </p:sp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BBAD69-8F16-4B53-AE82-04459FD3F519}" type="slidenum">
              <a:rPr lang="en-US"/>
              <a:pPr/>
              <a:t>3</a:t>
            </a:fld>
            <a:endParaRPr lang="en-US"/>
          </a:p>
        </p:txBody>
      </p:sp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306211-10D7-47BC-8E01-7A71DB66BDF5}" type="slidenum">
              <a:rPr lang="en-US"/>
              <a:pPr/>
              <a:t>33</a:t>
            </a:fld>
            <a:endParaRPr lang="en-US"/>
          </a:p>
        </p:txBody>
      </p:sp>
      <p:sp>
        <p:nvSpPr>
          <p:cNvPr id="281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562DB4-FE76-4248-8392-F5E2FE4E5FB8}" type="slidenum">
              <a:rPr lang="en-US"/>
              <a:pPr/>
              <a:t>34</a:t>
            </a:fld>
            <a:endParaRPr lang="en-US"/>
          </a:p>
        </p:txBody>
      </p:sp>
      <p:sp>
        <p:nvSpPr>
          <p:cNvPr id="2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769EAF-67A4-42A7-8BFD-786A50D6BBF2}" type="slidenum">
              <a:rPr lang="en-US"/>
              <a:pPr/>
              <a:t>35</a:t>
            </a:fld>
            <a:endParaRPr lang="en-US"/>
          </a:p>
        </p:txBody>
      </p:sp>
      <p:sp>
        <p:nvSpPr>
          <p:cNvPr id="285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8009D6-9A23-4C87-A5C5-F4BB0ABBA349}" type="slidenum">
              <a:rPr lang="en-US"/>
              <a:pPr/>
              <a:t>36</a:t>
            </a:fld>
            <a:endParaRPr lang="en-US"/>
          </a:p>
        </p:txBody>
      </p:sp>
      <p:sp>
        <p:nvSpPr>
          <p:cNvPr id="287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4B701F-4205-4600-A375-2210AEA7006B}" type="slidenum">
              <a:rPr lang="en-US"/>
              <a:pPr/>
              <a:t>37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DDF5B1-A2C7-43E2-998A-F8FC20551E84}" type="slidenum">
              <a:rPr lang="en-US"/>
              <a:pPr/>
              <a:t>4</a:t>
            </a:fld>
            <a:endParaRPr lang="en-US"/>
          </a:p>
        </p:txBody>
      </p:sp>
      <p:sp>
        <p:nvSpPr>
          <p:cNvPr id="101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2E1D45-9419-4FD1-8B2C-7D6ACDD17F89}" type="slidenum">
              <a:rPr lang="en-US"/>
              <a:pPr/>
              <a:t>5</a:t>
            </a:fld>
            <a:endParaRPr lang="en-US"/>
          </a:p>
        </p:txBody>
      </p:sp>
      <p:sp>
        <p:nvSpPr>
          <p:cNvPr id="13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969A08-90F1-4D13-8AC4-F3EBF5D2FA96}" type="slidenum">
              <a:rPr lang="en-US"/>
              <a:pPr/>
              <a:t>6</a:t>
            </a:fld>
            <a:endParaRPr lang="en-US"/>
          </a:p>
        </p:txBody>
      </p:sp>
      <p:sp>
        <p:nvSpPr>
          <p:cNvPr id="250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2BFE0A-86C4-4DDF-A2B4-9D02FE20A143}" type="slidenum">
              <a:rPr lang="en-US"/>
              <a:pPr/>
              <a:t>7</a:t>
            </a:fld>
            <a:endParaRPr lang="en-US"/>
          </a:p>
        </p:txBody>
      </p:sp>
      <p:sp>
        <p:nvSpPr>
          <p:cNvPr id="252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2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4B0CA2-75E7-430C-8B60-B56BBEE79B69}" type="slidenum">
              <a:rPr lang="en-US"/>
              <a:pPr/>
              <a:t>8</a:t>
            </a:fld>
            <a:endParaRPr lang="en-US"/>
          </a:p>
        </p:txBody>
      </p:sp>
      <p:sp>
        <p:nvSpPr>
          <p:cNvPr id="254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6FDAE7-00F4-4DE0-AE7E-43672BB9F36D}" type="slidenum">
              <a:rPr lang="en-US"/>
              <a:pPr/>
              <a:t>9</a:t>
            </a:fld>
            <a:endParaRPr lang="en-US"/>
          </a:p>
        </p:txBody>
      </p:sp>
      <p:sp>
        <p:nvSpPr>
          <p:cNvPr id="134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212D56-D533-4B43-AAC7-E285C13A415A}" type="datetime3">
              <a:rPr lang="en-US"/>
              <a:pPr/>
              <a:t>21 October 2019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80C4AD-185C-4CA5-94F6-68955775F678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7E0EF01-3B2B-4489-8E25-0ED4049672D4}" type="datetime3">
              <a:rPr lang="en-US"/>
              <a:pPr/>
              <a:t>21 October 2019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5B3718-F22A-4A98-97BC-F8698C3B93FC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2942DC-4524-48A0-954B-F74FFDFD69AC}" type="datetime3">
              <a:rPr lang="en-US"/>
              <a:pPr/>
              <a:t>21 October 2019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E329B6-00E2-47F9-92DA-DAFA88F683B2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7B97890-8DEB-4A0F-A4C6-6C1F163FC654}" type="datetime3">
              <a:rPr lang="en-US"/>
              <a:pPr/>
              <a:t>21 October 2019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97FEE3B-AD9F-4190-BBB9-5692E3EFA848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9554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279555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79556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0" y="552"/>
                </a:cxn>
                <a:cxn ang="0">
                  <a:pos x="1968" y="264"/>
                </a:cxn>
                <a:cxn ang="0">
                  <a:pos x="2028" y="270"/>
                </a:cxn>
                <a:cxn ang="0">
                  <a:pos x="2661" y="528"/>
                </a:cxn>
                <a:cxn ang="0">
                  <a:pos x="2688" y="648"/>
                </a:cxn>
                <a:cxn ang="0">
                  <a:pos x="2304" y="1080"/>
                </a:cxn>
                <a:cxn ang="0">
                  <a:pos x="1584" y="1224"/>
                </a:cxn>
                <a:cxn ang="0">
                  <a:pos x="1296" y="936"/>
                </a:cxn>
                <a:cxn ang="0">
                  <a:pos x="864" y="1032"/>
                </a:cxn>
                <a:cxn ang="0">
                  <a:pos x="0" y="552"/>
                </a:cxn>
                <a:cxn ang="0">
                  <a:pos x="0" y="0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279557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/>
              <a:ahLst/>
              <a:cxnLst>
                <a:cxn ang="0">
                  <a:pos x="2208" y="15"/>
                </a:cxn>
                <a:cxn ang="0">
                  <a:pos x="2088" y="57"/>
                </a:cxn>
                <a:cxn ang="0">
                  <a:pos x="1951" y="99"/>
                </a:cxn>
                <a:cxn ang="0">
                  <a:pos x="1704" y="135"/>
                </a:cxn>
                <a:cxn ang="0">
                  <a:pos x="1314" y="177"/>
                </a:cxn>
                <a:cxn ang="0">
                  <a:pos x="1176" y="189"/>
                </a:cxn>
                <a:cxn ang="0">
                  <a:pos x="1122" y="195"/>
                </a:cxn>
                <a:cxn ang="0">
                  <a:pos x="1075" y="231"/>
                </a:cxn>
                <a:cxn ang="0">
                  <a:pos x="924" y="321"/>
                </a:cxn>
                <a:cxn ang="0">
                  <a:pos x="840" y="369"/>
                </a:cxn>
                <a:cxn ang="0">
                  <a:pos x="630" y="458"/>
                </a:cxn>
                <a:cxn ang="0">
                  <a:pos x="529" y="500"/>
                </a:cxn>
                <a:cxn ang="0">
                  <a:pos x="487" y="542"/>
                </a:cxn>
                <a:cxn ang="0">
                  <a:pos x="457" y="590"/>
                </a:cxn>
                <a:cxn ang="0">
                  <a:pos x="402" y="638"/>
                </a:cxn>
                <a:cxn ang="0">
                  <a:pos x="330" y="758"/>
                </a:cxn>
                <a:cxn ang="0">
                  <a:pos x="312" y="788"/>
                </a:cxn>
                <a:cxn ang="0">
                  <a:pos x="252" y="824"/>
                </a:cxn>
                <a:cxn ang="0">
                  <a:pos x="84" y="926"/>
                </a:cxn>
                <a:cxn ang="0">
                  <a:pos x="0" y="992"/>
                </a:cxn>
                <a:cxn ang="0">
                  <a:pos x="12" y="1040"/>
                </a:cxn>
                <a:cxn ang="0">
                  <a:pos x="132" y="1034"/>
                </a:cxn>
                <a:cxn ang="0">
                  <a:pos x="336" y="980"/>
                </a:cxn>
                <a:cxn ang="0">
                  <a:pos x="529" y="896"/>
                </a:cxn>
                <a:cxn ang="0">
                  <a:pos x="576" y="872"/>
                </a:cxn>
                <a:cxn ang="0">
                  <a:pos x="714" y="848"/>
                </a:cxn>
                <a:cxn ang="0">
                  <a:pos x="966" y="794"/>
                </a:cxn>
                <a:cxn ang="0">
                  <a:pos x="1212" y="782"/>
                </a:cxn>
                <a:cxn ang="0">
                  <a:pos x="1416" y="872"/>
                </a:cxn>
                <a:cxn ang="0">
                  <a:pos x="1464" y="932"/>
                </a:cxn>
                <a:cxn ang="0">
                  <a:pos x="1440" y="992"/>
                </a:cxn>
                <a:cxn ang="0">
                  <a:pos x="1302" y="1040"/>
                </a:cxn>
                <a:cxn ang="0">
                  <a:pos x="1158" y="1100"/>
                </a:cxn>
                <a:cxn ang="0">
                  <a:pos x="1093" y="1148"/>
                </a:cxn>
                <a:cxn ang="0">
                  <a:pos x="1075" y="1208"/>
                </a:cxn>
                <a:cxn ang="0">
                  <a:pos x="1093" y="1232"/>
                </a:cxn>
                <a:cxn ang="0">
                  <a:pos x="1152" y="1226"/>
                </a:cxn>
                <a:cxn ang="0">
                  <a:pos x="1332" y="1208"/>
                </a:cxn>
                <a:cxn ang="0">
                  <a:pos x="1434" y="1184"/>
                </a:cxn>
                <a:cxn ang="0">
                  <a:pos x="1464" y="1172"/>
                </a:cxn>
                <a:cxn ang="0">
                  <a:pos x="1578" y="1130"/>
                </a:cxn>
                <a:cxn ang="0">
                  <a:pos x="1758" y="1064"/>
                </a:cxn>
                <a:cxn ang="0">
                  <a:pos x="1872" y="962"/>
                </a:cxn>
                <a:cxn ang="0">
                  <a:pos x="1986" y="800"/>
                </a:cxn>
                <a:cxn ang="0">
                  <a:pos x="2166" y="650"/>
                </a:cxn>
                <a:cxn ang="0">
                  <a:pos x="2257" y="590"/>
                </a:cxn>
                <a:cxn ang="0">
                  <a:pos x="2400" y="57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79558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/>
              <a:ahLst/>
              <a:cxnLst>
                <a:cxn ang="0">
                  <a:pos x="965" y="165"/>
                </a:cxn>
                <a:cxn ang="0">
                  <a:pos x="696" y="200"/>
                </a:cxn>
                <a:cxn ang="0">
                  <a:pos x="693" y="237"/>
                </a:cxn>
                <a:cxn ang="0">
                  <a:pos x="924" y="258"/>
                </a:cxn>
                <a:cxn ang="0">
                  <a:pos x="993" y="267"/>
                </a:cxn>
                <a:cxn ang="0">
                  <a:pos x="681" y="291"/>
                </a:cxn>
                <a:cxn ang="0">
                  <a:pos x="633" y="309"/>
                </a:cxn>
                <a:cxn ang="0">
                  <a:pos x="645" y="336"/>
                </a:cxn>
                <a:cxn ang="0">
                  <a:pos x="672" y="351"/>
                </a:cxn>
                <a:cxn ang="0">
                  <a:pos x="984" y="333"/>
                </a:cxn>
                <a:cxn ang="0">
                  <a:pos x="1080" y="357"/>
                </a:cxn>
                <a:cxn ang="0">
                  <a:pos x="624" y="492"/>
                </a:cxn>
                <a:cxn ang="0">
                  <a:pos x="616" y="536"/>
                </a:cxn>
                <a:cxn ang="0">
                  <a:pos x="8" y="724"/>
                </a:cxn>
                <a:cxn ang="0">
                  <a:pos x="0" y="756"/>
                </a:cxn>
                <a:cxn ang="0">
                  <a:pos x="27" y="762"/>
                </a:cxn>
                <a:cxn ang="0">
                  <a:pos x="664" y="564"/>
                </a:cxn>
                <a:cxn ang="0">
                  <a:pos x="856" y="600"/>
                </a:cxn>
                <a:cxn ang="0">
                  <a:pos x="1158" y="507"/>
                </a:cxn>
                <a:cxn ang="0">
                  <a:pos x="1434" y="465"/>
                </a:cxn>
                <a:cxn ang="0">
                  <a:pos x="1572" y="368"/>
                </a:cxn>
                <a:cxn ang="0">
                  <a:pos x="1712" y="340"/>
                </a:cxn>
                <a:cxn ang="0">
                  <a:pos x="1856" y="328"/>
                </a:cxn>
                <a:cxn ang="0">
                  <a:pos x="1968" y="330"/>
                </a:cxn>
                <a:cxn ang="0">
                  <a:pos x="1968" y="0"/>
                </a:cxn>
                <a:cxn ang="0">
                  <a:pos x="1934" y="3"/>
                </a:cxn>
                <a:cxn ang="0">
                  <a:pos x="1832" y="5"/>
                </a:cxn>
                <a:cxn ang="0">
                  <a:pos x="1682" y="35"/>
                </a:cxn>
                <a:cxn ang="0">
                  <a:pos x="1643" y="72"/>
                </a:cxn>
                <a:cxn ang="0">
                  <a:pos x="1392" y="11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79559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85" y="18"/>
                </a:cxn>
                <a:cxn ang="0">
                  <a:pos x="185" y="36"/>
                </a:cxn>
                <a:cxn ang="0">
                  <a:pos x="179" y="54"/>
                </a:cxn>
                <a:cxn ang="0">
                  <a:pos x="161" y="72"/>
                </a:cxn>
                <a:cxn ang="0">
                  <a:pos x="137" y="96"/>
                </a:cxn>
                <a:cxn ang="0">
                  <a:pos x="101" y="108"/>
                </a:cxn>
                <a:cxn ang="0">
                  <a:pos x="47" y="120"/>
                </a:cxn>
                <a:cxn ang="0">
                  <a:pos x="29" y="120"/>
                </a:cxn>
                <a:cxn ang="0">
                  <a:pos x="17" y="114"/>
                </a:cxn>
                <a:cxn ang="0">
                  <a:pos x="0" y="96"/>
                </a:cxn>
                <a:cxn ang="0">
                  <a:pos x="0" y="78"/>
                </a:cxn>
                <a:cxn ang="0">
                  <a:pos x="0" y="72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79560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79" y="24"/>
                </a:cxn>
                <a:cxn ang="0">
                  <a:pos x="167" y="42"/>
                </a:cxn>
                <a:cxn ang="0">
                  <a:pos x="149" y="66"/>
                </a:cxn>
                <a:cxn ang="0">
                  <a:pos x="131" y="90"/>
                </a:cxn>
                <a:cxn ang="0">
                  <a:pos x="102" y="108"/>
                </a:cxn>
                <a:cxn ang="0">
                  <a:pos x="66" y="120"/>
                </a:cxn>
                <a:cxn ang="0">
                  <a:pos x="18" y="120"/>
                </a:cxn>
                <a:cxn ang="0">
                  <a:pos x="0" y="60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79561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0" y="269"/>
                </a:cxn>
                <a:cxn ang="0">
                  <a:pos x="6" y="251"/>
                </a:cxn>
                <a:cxn ang="0">
                  <a:pos x="6" y="239"/>
                </a:cxn>
                <a:cxn ang="0">
                  <a:pos x="12" y="227"/>
                </a:cxn>
                <a:cxn ang="0">
                  <a:pos x="18" y="221"/>
                </a:cxn>
                <a:cxn ang="0">
                  <a:pos x="36" y="215"/>
                </a:cxn>
                <a:cxn ang="0">
                  <a:pos x="77" y="203"/>
                </a:cxn>
                <a:cxn ang="0">
                  <a:pos x="137" y="179"/>
                </a:cxn>
                <a:cxn ang="0">
                  <a:pos x="209" y="143"/>
                </a:cxn>
                <a:cxn ang="0">
                  <a:pos x="251" y="120"/>
                </a:cxn>
                <a:cxn ang="0">
                  <a:pos x="299" y="96"/>
                </a:cxn>
                <a:cxn ang="0">
                  <a:pos x="394" y="48"/>
                </a:cxn>
                <a:cxn ang="0">
                  <a:pos x="442" y="30"/>
                </a:cxn>
                <a:cxn ang="0">
                  <a:pos x="478" y="12"/>
                </a:cxn>
                <a:cxn ang="0">
                  <a:pos x="502" y="6"/>
                </a:cxn>
                <a:cxn ang="0">
                  <a:pos x="520" y="0"/>
                </a:cxn>
                <a:cxn ang="0">
                  <a:pos x="526" y="0"/>
                </a:cxn>
                <a:cxn ang="0">
                  <a:pos x="520" y="6"/>
                </a:cxn>
                <a:cxn ang="0">
                  <a:pos x="508" y="12"/>
                </a:cxn>
                <a:cxn ang="0">
                  <a:pos x="484" y="24"/>
                </a:cxn>
                <a:cxn ang="0">
                  <a:pos x="460" y="42"/>
                </a:cxn>
                <a:cxn ang="0">
                  <a:pos x="436" y="54"/>
                </a:cxn>
                <a:cxn ang="0">
                  <a:pos x="394" y="78"/>
                </a:cxn>
                <a:cxn ang="0">
                  <a:pos x="340" y="108"/>
                </a:cxn>
                <a:cxn ang="0">
                  <a:pos x="275" y="143"/>
                </a:cxn>
                <a:cxn ang="0">
                  <a:pos x="131" y="221"/>
                </a:cxn>
                <a:cxn ang="0">
                  <a:pos x="65" y="251"/>
                </a:cxn>
                <a:cxn ang="0">
                  <a:pos x="0" y="275"/>
                </a:cxn>
                <a:cxn ang="0">
                  <a:pos x="0" y="275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79562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/>
              <a:ahLst/>
              <a:cxnLst>
                <a:cxn ang="0">
                  <a:pos x="48" y="216"/>
                </a:cxn>
                <a:cxn ang="0">
                  <a:pos x="30" y="252"/>
                </a:cxn>
                <a:cxn ang="0">
                  <a:pos x="12" y="282"/>
                </a:cxn>
                <a:cxn ang="0">
                  <a:pos x="6" y="300"/>
                </a:cxn>
                <a:cxn ang="0">
                  <a:pos x="0" y="306"/>
                </a:cxn>
                <a:cxn ang="0">
                  <a:pos x="48" y="276"/>
                </a:cxn>
                <a:cxn ang="0">
                  <a:pos x="84" y="252"/>
                </a:cxn>
                <a:cxn ang="0">
                  <a:pos x="108" y="234"/>
                </a:cxn>
                <a:cxn ang="0">
                  <a:pos x="120" y="228"/>
                </a:cxn>
                <a:cxn ang="0">
                  <a:pos x="126" y="228"/>
                </a:cxn>
                <a:cxn ang="0">
                  <a:pos x="144" y="222"/>
                </a:cxn>
                <a:cxn ang="0">
                  <a:pos x="168" y="216"/>
                </a:cxn>
                <a:cxn ang="0">
                  <a:pos x="198" y="204"/>
                </a:cxn>
                <a:cxn ang="0">
                  <a:pos x="275" y="180"/>
                </a:cxn>
                <a:cxn ang="0">
                  <a:pos x="371" y="156"/>
                </a:cxn>
                <a:cxn ang="0">
                  <a:pos x="461" y="126"/>
                </a:cxn>
                <a:cxn ang="0">
                  <a:pos x="544" y="102"/>
                </a:cxn>
                <a:cxn ang="0">
                  <a:pos x="574" y="90"/>
                </a:cxn>
                <a:cxn ang="0">
                  <a:pos x="604" y="84"/>
                </a:cxn>
                <a:cxn ang="0">
                  <a:pos x="622" y="78"/>
                </a:cxn>
                <a:cxn ang="0">
                  <a:pos x="628" y="72"/>
                </a:cxn>
                <a:cxn ang="0">
                  <a:pos x="634" y="66"/>
                </a:cxn>
                <a:cxn ang="0">
                  <a:pos x="652" y="60"/>
                </a:cxn>
                <a:cxn ang="0">
                  <a:pos x="694" y="30"/>
                </a:cxn>
                <a:cxn ang="0">
                  <a:pos x="712" y="18"/>
                </a:cxn>
                <a:cxn ang="0">
                  <a:pos x="718" y="6"/>
                </a:cxn>
                <a:cxn ang="0">
                  <a:pos x="712" y="0"/>
                </a:cxn>
                <a:cxn ang="0">
                  <a:pos x="688" y="0"/>
                </a:cxn>
                <a:cxn ang="0">
                  <a:pos x="628" y="0"/>
                </a:cxn>
                <a:cxn ang="0">
                  <a:pos x="580" y="0"/>
                </a:cxn>
                <a:cxn ang="0">
                  <a:pos x="544" y="0"/>
                </a:cxn>
                <a:cxn ang="0">
                  <a:pos x="514" y="18"/>
                </a:cxn>
                <a:cxn ang="0">
                  <a:pos x="485" y="42"/>
                </a:cxn>
                <a:cxn ang="0">
                  <a:pos x="467" y="54"/>
                </a:cxn>
                <a:cxn ang="0">
                  <a:pos x="449" y="60"/>
                </a:cxn>
                <a:cxn ang="0">
                  <a:pos x="425" y="60"/>
                </a:cxn>
                <a:cxn ang="0">
                  <a:pos x="389" y="66"/>
                </a:cxn>
                <a:cxn ang="0">
                  <a:pos x="347" y="84"/>
                </a:cxn>
                <a:cxn ang="0">
                  <a:pos x="311" y="108"/>
                </a:cxn>
                <a:cxn ang="0">
                  <a:pos x="287" y="126"/>
                </a:cxn>
                <a:cxn ang="0">
                  <a:pos x="275" y="132"/>
                </a:cxn>
                <a:cxn ang="0">
                  <a:pos x="257" y="138"/>
                </a:cxn>
                <a:cxn ang="0">
                  <a:pos x="221" y="138"/>
                </a:cxn>
                <a:cxn ang="0">
                  <a:pos x="186" y="138"/>
                </a:cxn>
                <a:cxn ang="0">
                  <a:pos x="180" y="138"/>
                </a:cxn>
                <a:cxn ang="0">
                  <a:pos x="174" y="138"/>
                </a:cxn>
                <a:cxn ang="0">
                  <a:pos x="114" y="162"/>
                </a:cxn>
                <a:cxn ang="0">
                  <a:pos x="48" y="216"/>
                </a:cxn>
                <a:cxn ang="0">
                  <a:pos x="48" y="216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79563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/>
              <a:ahLst/>
              <a:cxnLst>
                <a:cxn ang="0">
                  <a:pos x="2231" y="54"/>
                </a:cxn>
                <a:cxn ang="0">
                  <a:pos x="2189" y="54"/>
                </a:cxn>
                <a:cxn ang="0">
                  <a:pos x="2147" y="66"/>
                </a:cxn>
                <a:cxn ang="0">
                  <a:pos x="2021" y="101"/>
                </a:cxn>
                <a:cxn ang="0">
                  <a:pos x="1956" y="119"/>
                </a:cxn>
                <a:cxn ang="0">
                  <a:pos x="1860" y="167"/>
                </a:cxn>
                <a:cxn ang="0">
                  <a:pos x="1836" y="245"/>
                </a:cxn>
                <a:cxn ang="0">
                  <a:pos x="1842" y="305"/>
                </a:cxn>
                <a:cxn ang="0">
                  <a:pos x="1758" y="317"/>
                </a:cxn>
                <a:cxn ang="0">
                  <a:pos x="1597" y="263"/>
                </a:cxn>
                <a:cxn ang="0">
                  <a:pos x="1507" y="257"/>
                </a:cxn>
                <a:cxn ang="0">
                  <a:pos x="1399" y="311"/>
                </a:cxn>
                <a:cxn ang="0">
                  <a:pos x="1334" y="353"/>
                </a:cxn>
                <a:cxn ang="0">
                  <a:pos x="1310" y="359"/>
                </a:cxn>
                <a:cxn ang="0">
                  <a:pos x="1214" y="371"/>
                </a:cxn>
                <a:cxn ang="0">
                  <a:pos x="1160" y="365"/>
                </a:cxn>
                <a:cxn ang="0">
                  <a:pos x="1053" y="371"/>
                </a:cxn>
                <a:cxn ang="0">
                  <a:pos x="957" y="383"/>
                </a:cxn>
                <a:cxn ang="0">
                  <a:pos x="921" y="401"/>
                </a:cxn>
                <a:cxn ang="0">
                  <a:pos x="819" y="419"/>
                </a:cxn>
                <a:cxn ang="0">
                  <a:pos x="778" y="419"/>
                </a:cxn>
                <a:cxn ang="0">
                  <a:pos x="664" y="437"/>
                </a:cxn>
                <a:cxn ang="0">
                  <a:pos x="598" y="473"/>
                </a:cxn>
                <a:cxn ang="0">
                  <a:pos x="503" y="467"/>
                </a:cxn>
                <a:cxn ang="0">
                  <a:pos x="431" y="491"/>
                </a:cxn>
                <a:cxn ang="0">
                  <a:pos x="413" y="539"/>
                </a:cxn>
                <a:cxn ang="0">
                  <a:pos x="347" y="569"/>
                </a:cxn>
                <a:cxn ang="0">
                  <a:pos x="222" y="599"/>
                </a:cxn>
                <a:cxn ang="0">
                  <a:pos x="138" y="647"/>
                </a:cxn>
                <a:cxn ang="0">
                  <a:pos x="108" y="659"/>
                </a:cxn>
                <a:cxn ang="0">
                  <a:pos x="0" y="671"/>
                </a:cxn>
                <a:cxn ang="0">
                  <a:pos x="84" y="695"/>
                </a:cxn>
                <a:cxn ang="0">
                  <a:pos x="263" y="653"/>
                </a:cxn>
                <a:cxn ang="0">
                  <a:pos x="473" y="569"/>
                </a:cxn>
                <a:cxn ang="0">
                  <a:pos x="568" y="521"/>
                </a:cxn>
                <a:cxn ang="0">
                  <a:pos x="646" y="515"/>
                </a:cxn>
                <a:cxn ang="0">
                  <a:pos x="873" y="461"/>
                </a:cxn>
                <a:cxn ang="0">
                  <a:pos x="1148" y="425"/>
                </a:cxn>
                <a:cxn ang="0">
                  <a:pos x="1292" y="461"/>
                </a:cxn>
                <a:cxn ang="0">
                  <a:pos x="1417" y="533"/>
                </a:cxn>
                <a:cxn ang="0">
                  <a:pos x="1435" y="617"/>
                </a:cxn>
                <a:cxn ang="0">
                  <a:pos x="1376" y="653"/>
                </a:cxn>
                <a:cxn ang="0">
                  <a:pos x="1226" y="701"/>
                </a:cxn>
                <a:cxn ang="0">
                  <a:pos x="1112" y="755"/>
                </a:cxn>
                <a:cxn ang="0">
                  <a:pos x="1065" y="809"/>
                </a:cxn>
                <a:cxn ang="0">
                  <a:pos x="1077" y="869"/>
                </a:cxn>
                <a:cxn ang="0">
                  <a:pos x="1106" y="881"/>
                </a:cxn>
                <a:cxn ang="0">
                  <a:pos x="1208" y="869"/>
                </a:cxn>
                <a:cxn ang="0">
                  <a:pos x="1388" y="857"/>
                </a:cxn>
                <a:cxn ang="0">
                  <a:pos x="1441" y="851"/>
                </a:cxn>
                <a:cxn ang="0">
                  <a:pos x="1483" y="833"/>
                </a:cxn>
                <a:cxn ang="0">
                  <a:pos x="1675" y="743"/>
                </a:cxn>
                <a:cxn ang="0">
                  <a:pos x="1806" y="689"/>
                </a:cxn>
                <a:cxn ang="0">
                  <a:pos x="1884" y="581"/>
                </a:cxn>
                <a:cxn ang="0">
                  <a:pos x="2039" y="389"/>
                </a:cxn>
                <a:cxn ang="0">
                  <a:pos x="2207" y="269"/>
                </a:cxn>
                <a:cxn ang="0">
                  <a:pos x="2249" y="239"/>
                </a:cxn>
                <a:cxn ang="0">
                  <a:pos x="2392" y="0"/>
                </a:cxn>
                <a:cxn ang="0">
                  <a:pos x="2302" y="36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79564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/>
              <a:ahLst/>
              <a:cxnLst>
                <a:cxn ang="0">
                  <a:pos x="30" y="245"/>
                </a:cxn>
                <a:cxn ang="0">
                  <a:pos x="18" y="251"/>
                </a:cxn>
                <a:cxn ang="0">
                  <a:pos x="6" y="257"/>
                </a:cxn>
                <a:cxn ang="0">
                  <a:pos x="0" y="257"/>
                </a:cxn>
                <a:cxn ang="0">
                  <a:pos x="305" y="113"/>
                </a:cxn>
                <a:cxn ang="0">
                  <a:pos x="520" y="0"/>
                </a:cxn>
                <a:cxn ang="0">
                  <a:pos x="526" y="6"/>
                </a:cxn>
                <a:cxn ang="0">
                  <a:pos x="544" y="18"/>
                </a:cxn>
                <a:cxn ang="0">
                  <a:pos x="550" y="24"/>
                </a:cxn>
                <a:cxn ang="0">
                  <a:pos x="550" y="36"/>
                </a:cxn>
                <a:cxn ang="0">
                  <a:pos x="544" y="42"/>
                </a:cxn>
                <a:cxn ang="0">
                  <a:pos x="526" y="54"/>
                </a:cxn>
                <a:cxn ang="0">
                  <a:pos x="514" y="60"/>
                </a:cxn>
                <a:cxn ang="0">
                  <a:pos x="502" y="66"/>
                </a:cxn>
                <a:cxn ang="0">
                  <a:pos x="448" y="84"/>
                </a:cxn>
                <a:cxn ang="0">
                  <a:pos x="382" y="113"/>
                </a:cxn>
                <a:cxn ang="0">
                  <a:pos x="305" y="143"/>
                </a:cxn>
                <a:cxn ang="0">
                  <a:pos x="227" y="173"/>
                </a:cxn>
                <a:cxn ang="0">
                  <a:pos x="149" y="203"/>
                </a:cxn>
                <a:cxn ang="0">
                  <a:pos x="83" y="227"/>
                </a:cxn>
                <a:cxn ang="0">
                  <a:pos x="30" y="245"/>
                </a:cxn>
                <a:cxn ang="0">
                  <a:pos x="30" y="245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79565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79566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/>
              <a:ahLst/>
              <a:cxnLst>
                <a:cxn ang="0">
                  <a:pos x="659" y="6"/>
                </a:cxn>
                <a:cxn ang="0">
                  <a:pos x="588" y="42"/>
                </a:cxn>
                <a:cxn ang="0">
                  <a:pos x="515" y="84"/>
                </a:cxn>
                <a:cxn ang="0">
                  <a:pos x="509" y="90"/>
                </a:cxn>
                <a:cxn ang="0">
                  <a:pos x="485" y="102"/>
                </a:cxn>
                <a:cxn ang="0">
                  <a:pos x="455" y="120"/>
                </a:cxn>
                <a:cxn ang="0">
                  <a:pos x="425" y="138"/>
                </a:cxn>
                <a:cxn ang="0">
                  <a:pos x="371" y="168"/>
                </a:cxn>
                <a:cxn ang="0">
                  <a:pos x="306" y="198"/>
                </a:cxn>
                <a:cxn ang="0">
                  <a:pos x="186" y="251"/>
                </a:cxn>
                <a:cxn ang="0">
                  <a:pos x="131" y="269"/>
                </a:cxn>
                <a:cxn ang="0">
                  <a:pos x="89" y="287"/>
                </a:cxn>
                <a:cxn ang="0">
                  <a:pos x="53" y="305"/>
                </a:cxn>
                <a:cxn ang="0">
                  <a:pos x="36" y="311"/>
                </a:cxn>
                <a:cxn ang="0">
                  <a:pos x="12" y="329"/>
                </a:cxn>
                <a:cxn ang="0">
                  <a:pos x="0" y="353"/>
                </a:cxn>
                <a:cxn ang="0">
                  <a:pos x="0" y="371"/>
                </a:cxn>
                <a:cxn ang="0">
                  <a:pos x="0" y="383"/>
                </a:cxn>
                <a:cxn ang="0">
                  <a:pos x="0" y="383"/>
                </a:cxn>
                <a:cxn ang="0">
                  <a:pos x="12" y="371"/>
                </a:cxn>
                <a:cxn ang="0">
                  <a:pos x="30" y="353"/>
                </a:cxn>
                <a:cxn ang="0">
                  <a:pos x="53" y="335"/>
                </a:cxn>
                <a:cxn ang="0">
                  <a:pos x="77" y="317"/>
                </a:cxn>
                <a:cxn ang="0">
                  <a:pos x="101" y="311"/>
                </a:cxn>
                <a:cxn ang="0">
                  <a:pos x="131" y="299"/>
                </a:cxn>
                <a:cxn ang="0">
                  <a:pos x="204" y="269"/>
                </a:cxn>
                <a:cxn ang="0">
                  <a:pos x="240" y="251"/>
                </a:cxn>
                <a:cxn ang="0">
                  <a:pos x="270" y="239"/>
                </a:cxn>
                <a:cxn ang="0">
                  <a:pos x="294" y="228"/>
                </a:cxn>
                <a:cxn ang="0">
                  <a:pos x="312" y="222"/>
                </a:cxn>
                <a:cxn ang="0">
                  <a:pos x="330" y="210"/>
                </a:cxn>
                <a:cxn ang="0">
                  <a:pos x="365" y="186"/>
                </a:cxn>
                <a:cxn ang="0">
                  <a:pos x="419" y="156"/>
                </a:cxn>
                <a:cxn ang="0">
                  <a:pos x="473" y="120"/>
                </a:cxn>
                <a:cxn ang="0">
                  <a:pos x="527" y="90"/>
                </a:cxn>
                <a:cxn ang="0">
                  <a:pos x="576" y="60"/>
                </a:cxn>
                <a:cxn ang="0">
                  <a:pos x="612" y="42"/>
                </a:cxn>
                <a:cxn ang="0">
                  <a:pos x="629" y="36"/>
                </a:cxn>
                <a:cxn ang="0">
                  <a:pos x="647" y="30"/>
                </a:cxn>
                <a:cxn ang="0">
                  <a:pos x="677" y="18"/>
                </a:cxn>
                <a:cxn ang="0">
                  <a:pos x="701" y="6"/>
                </a:cxn>
                <a:cxn ang="0">
                  <a:pos x="713" y="0"/>
                </a:cxn>
                <a:cxn ang="0">
                  <a:pos x="713" y="0"/>
                </a:cxn>
                <a:cxn ang="0">
                  <a:pos x="659" y="6"/>
                </a:cxn>
                <a:cxn ang="0">
                  <a:pos x="716" y="63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79567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/>
              <a:ahLst/>
              <a:cxnLst>
                <a:cxn ang="0">
                  <a:pos x="6" y="225"/>
                </a:cxn>
                <a:cxn ang="0">
                  <a:pos x="0" y="195"/>
                </a:cxn>
                <a:cxn ang="0">
                  <a:pos x="315" y="0"/>
                </a:cxn>
                <a:cxn ang="0">
                  <a:pos x="303" y="27"/>
                </a:cxn>
                <a:cxn ang="0">
                  <a:pos x="318" y="42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79568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/>
              <a:ahLst/>
              <a:cxnLst>
                <a:cxn ang="0">
                  <a:pos x="1050" y="657"/>
                </a:cxn>
                <a:cxn ang="0">
                  <a:pos x="1581" y="690"/>
                </a:cxn>
                <a:cxn ang="0">
                  <a:pos x="1671" y="723"/>
                </a:cxn>
                <a:cxn ang="0">
                  <a:pos x="1176" y="621"/>
                </a:cxn>
                <a:cxn ang="0">
                  <a:pos x="1854" y="567"/>
                </a:cxn>
                <a:cxn ang="0">
                  <a:pos x="1869" y="612"/>
                </a:cxn>
                <a:cxn ang="0">
                  <a:pos x="2103" y="861"/>
                </a:cxn>
                <a:cxn ang="0">
                  <a:pos x="1883" y="520"/>
                </a:cxn>
                <a:cxn ang="0">
                  <a:pos x="1842" y="490"/>
                </a:cxn>
                <a:cxn ang="0">
                  <a:pos x="1770" y="466"/>
                </a:cxn>
                <a:cxn ang="0">
                  <a:pos x="1740" y="448"/>
                </a:cxn>
                <a:cxn ang="0">
                  <a:pos x="1758" y="436"/>
                </a:cxn>
                <a:cxn ang="0">
                  <a:pos x="1830" y="430"/>
                </a:cxn>
                <a:cxn ang="0">
                  <a:pos x="1877" y="424"/>
                </a:cxn>
                <a:cxn ang="0">
                  <a:pos x="1955" y="394"/>
                </a:cxn>
                <a:cxn ang="0">
                  <a:pos x="2052" y="396"/>
                </a:cxn>
                <a:cxn ang="0">
                  <a:pos x="2253" y="732"/>
                </a:cxn>
                <a:cxn ang="0">
                  <a:pos x="2415" y="933"/>
                </a:cxn>
                <a:cxn ang="0">
                  <a:pos x="2397" y="828"/>
                </a:cxn>
                <a:cxn ang="0">
                  <a:pos x="2088" y="400"/>
                </a:cxn>
                <a:cxn ang="0">
                  <a:pos x="2046" y="346"/>
                </a:cxn>
                <a:cxn ang="0">
                  <a:pos x="1997" y="304"/>
                </a:cxn>
                <a:cxn ang="0">
                  <a:pos x="1967" y="286"/>
                </a:cxn>
                <a:cxn ang="0">
                  <a:pos x="1973" y="286"/>
                </a:cxn>
                <a:cxn ang="0">
                  <a:pos x="2009" y="286"/>
                </a:cxn>
                <a:cxn ang="0">
                  <a:pos x="2082" y="322"/>
                </a:cxn>
                <a:cxn ang="0">
                  <a:pos x="2199" y="384"/>
                </a:cxn>
                <a:cxn ang="0">
                  <a:pos x="2394" y="448"/>
                </a:cxn>
                <a:cxn ang="0">
                  <a:pos x="2595" y="516"/>
                </a:cxn>
                <a:cxn ang="0">
                  <a:pos x="2388" y="424"/>
                </a:cxn>
                <a:cxn ang="0">
                  <a:pos x="2219" y="340"/>
                </a:cxn>
                <a:cxn ang="0">
                  <a:pos x="2052" y="280"/>
                </a:cxn>
                <a:cxn ang="0">
                  <a:pos x="1955" y="262"/>
                </a:cxn>
                <a:cxn ang="0">
                  <a:pos x="1877" y="274"/>
                </a:cxn>
                <a:cxn ang="0">
                  <a:pos x="1752" y="274"/>
                </a:cxn>
                <a:cxn ang="0">
                  <a:pos x="1661" y="292"/>
                </a:cxn>
                <a:cxn ang="0">
                  <a:pos x="1607" y="316"/>
                </a:cxn>
                <a:cxn ang="0">
                  <a:pos x="1589" y="322"/>
                </a:cxn>
                <a:cxn ang="0">
                  <a:pos x="1409" y="358"/>
                </a:cxn>
                <a:cxn ang="0">
                  <a:pos x="1152" y="442"/>
                </a:cxn>
                <a:cxn ang="0">
                  <a:pos x="966" y="460"/>
                </a:cxn>
                <a:cxn ang="0">
                  <a:pos x="870" y="442"/>
                </a:cxn>
                <a:cxn ang="0">
                  <a:pos x="828" y="430"/>
                </a:cxn>
                <a:cxn ang="0">
                  <a:pos x="743" y="388"/>
                </a:cxn>
                <a:cxn ang="0">
                  <a:pos x="636" y="334"/>
                </a:cxn>
                <a:cxn ang="0">
                  <a:pos x="467" y="256"/>
                </a:cxn>
                <a:cxn ang="0">
                  <a:pos x="0" y="0"/>
                </a:cxn>
                <a:cxn ang="0">
                  <a:pos x="585" y="390"/>
                </a:cxn>
                <a:cxn ang="0">
                  <a:pos x="849" y="543"/>
                </a:cxn>
                <a:cxn ang="0">
                  <a:pos x="897" y="621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79569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/>
              <a:ahLst/>
              <a:cxnLst>
                <a:cxn ang="0">
                  <a:pos x="2370" y="72"/>
                </a:cxn>
                <a:cxn ang="0">
                  <a:pos x="2597" y="198"/>
                </a:cxn>
                <a:cxn ang="0">
                  <a:pos x="2639" y="276"/>
                </a:cxn>
                <a:cxn ang="0">
                  <a:pos x="2453" y="264"/>
                </a:cxn>
                <a:cxn ang="0">
                  <a:pos x="2297" y="204"/>
                </a:cxn>
                <a:cxn ang="0">
                  <a:pos x="2112" y="66"/>
                </a:cxn>
                <a:cxn ang="0">
                  <a:pos x="2088" y="72"/>
                </a:cxn>
                <a:cxn ang="0">
                  <a:pos x="2106" y="114"/>
                </a:cxn>
                <a:cxn ang="0">
                  <a:pos x="2412" y="552"/>
                </a:cxn>
                <a:cxn ang="0">
                  <a:pos x="2279" y="564"/>
                </a:cxn>
                <a:cxn ang="0">
                  <a:pos x="2189" y="492"/>
                </a:cxn>
                <a:cxn ang="0">
                  <a:pos x="2058" y="330"/>
                </a:cxn>
                <a:cxn ang="0">
                  <a:pos x="1991" y="234"/>
                </a:cxn>
                <a:cxn ang="0">
                  <a:pos x="1949" y="174"/>
                </a:cxn>
                <a:cxn ang="0">
                  <a:pos x="1824" y="132"/>
                </a:cxn>
                <a:cxn ang="0">
                  <a:pos x="1794" y="144"/>
                </a:cxn>
                <a:cxn ang="0">
                  <a:pos x="1895" y="222"/>
                </a:cxn>
                <a:cxn ang="0">
                  <a:pos x="1943" y="366"/>
                </a:cxn>
                <a:cxn ang="0">
                  <a:pos x="2064" y="630"/>
                </a:cxn>
                <a:cxn ang="0">
                  <a:pos x="2052" y="695"/>
                </a:cxn>
                <a:cxn ang="0">
                  <a:pos x="1955" y="683"/>
                </a:cxn>
                <a:cxn ang="0">
                  <a:pos x="1913" y="636"/>
                </a:cxn>
                <a:cxn ang="0">
                  <a:pos x="1703" y="312"/>
                </a:cxn>
                <a:cxn ang="0">
                  <a:pos x="1637" y="276"/>
                </a:cxn>
                <a:cxn ang="0">
                  <a:pos x="1643" y="318"/>
                </a:cxn>
                <a:cxn ang="0">
                  <a:pos x="1673" y="408"/>
                </a:cxn>
                <a:cxn ang="0">
                  <a:pos x="1716" y="779"/>
                </a:cxn>
                <a:cxn ang="0">
                  <a:pos x="1691" y="737"/>
                </a:cxn>
                <a:cxn ang="0">
                  <a:pos x="1613" y="582"/>
                </a:cxn>
                <a:cxn ang="0">
                  <a:pos x="1494" y="480"/>
                </a:cxn>
                <a:cxn ang="0">
                  <a:pos x="1248" y="528"/>
                </a:cxn>
                <a:cxn ang="0">
                  <a:pos x="996" y="630"/>
                </a:cxn>
                <a:cxn ang="0">
                  <a:pos x="714" y="534"/>
                </a:cxn>
                <a:cxn ang="0">
                  <a:pos x="198" y="288"/>
                </a:cxn>
                <a:cxn ang="0">
                  <a:pos x="0" y="460"/>
                </a:cxn>
                <a:cxn ang="0">
                  <a:pos x="288" y="570"/>
                </a:cxn>
                <a:cxn ang="0">
                  <a:pos x="461" y="654"/>
                </a:cxn>
                <a:cxn ang="0">
                  <a:pos x="725" y="755"/>
                </a:cxn>
                <a:cxn ang="0">
                  <a:pos x="966" y="791"/>
                </a:cxn>
                <a:cxn ang="0">
                  <a:pos x="1176" y="779"/>
                </a:cxn>
                <a:cxn ang="0">
                  <a:pos x="1278" y="791"/>
                </a:cxn>
                <a:cxn ang="0">
                  <a:pos x="1404" y="845"/>
                </a:cxn>
                <a:cxn ang="0">
                  <a:pos x="1416" y="887"/>
                </a:cxn>
                <a:cxn ang="0">
                  <a:pos x="1361" y="923"/>
                </a:cxn>
                <a:cxn ang="0">
                  <a:pos x="1385" y="1007"/>
                </a:cxn>
                <a:cxn ang="0">
                  <a:pos x="1494" y="1085"/>
                </a:cxn>
                <a:cxn ang="0">
                  <a:pos x="1697" y="1043"/>
                </a:cxn>
                <a:cxn ang="0">
                  <a:pos x="1812" y="989"/>
                </a:cxn>
                <a:cxn ang="0">
                  <a:pos x="1973" y="917"/>
                </a:cxn>
                <a:cxn ang="0">
                  <a:pos x="2201" y="899"/>
                </a:cxn>
                <a:cxn ang="0">
                  <a:pos x="2364" y="863"/>
                </a:cxn>
                <a:cxn ang="0">
                  <a:pos x="2400" y="743"/>
                </a:cxn>
                <a:cxn ang="0">
                  <a:pos x="2471" y="701"/>
                </a:cxn>
                <a:cxn ang="0">
                  <a:pos x="2621" y="504"/>
                </a:cxn>
                <a:cxn ang="0">
                  <a:pos x="2693" y="374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279570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s-ES"/>
              <a:t>Haga clic para cambiar el estilo de título	</a:t>
            </a:r>
          </a:p>
        </p:txBody>
      </p:sp>
      <p:sp>
        <p:nvSpPr>
          <p:cNvPr id="279571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279572" name="Rectangle 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294660EA-38A0-46A4-AD2D-B51DC8B9763C}" type="datetime3">
              <a:rPr lang="en-US"/>
              <a:pPr/>
              <a:t>21 October 2019</a:t>
            </a:fld>
            <a:endParaRPr lang="es-ES"/>
          </a:p>
        </p:txBody>
      </p:sp>
      <p:sp>
        <p:nvSpPr>
          <p:cNvPr id="279573" name="Rectangle 21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279574" name="Rectangle 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7321C3B-6CCE-48FB-8C48-D25A97267DA4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DC54726-0F87-4A03-BB67-5D7B7B9D8C50}" type="datetime3">
              <a:rPr lang="en-US"/>
              <a:pPr/>
              <a:t>21 October 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4D1919-102B-4DE8-A5AB-37CC660CAB9B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wheel spokes="8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7C6909-F3AA-4349-921A-A3F5A9D6A138}" type="datetime3">
              <a:rPr lang="en-US"/>
              <a:pPr/>
              <a:t>21 October 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AD4BD0-AEE2-41D7-A990-6E5E41CF310D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wheel spokes="8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F0CB1C-66C2-4CF7-BA1A-90AAB8E805EE}" type="datetime3">
              <a:rPr lang="en-US"/>
              <a:pPr/>
              <a:t>21 October 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965BB6-DE99-4A4E-9F93-A39ABC4B0547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wheel spokes="8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B0ADE2C-4182-442B-A9CF-F98DA5F82D47}" type="datetime3">
              <a:rPr lang="en-US"/>
              <a:pPr/>
              <a:t>21 October 2019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937D8F-EC6C-4401-A977-C77FA873D124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wheel spokes="8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76EEC5-E26A-4759-9887-F4E73FFE6146}" type="datetime3">
              <a:rPr lang="en-US"/>
              <a:pPr/>
              <a:t>21 October 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EE4C77-6991-4B27-9248-FFB035374472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wheel spokes="8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637A1F-B587-476E-8561-6F2CD8CE12A1}" type="datetime3">
              <a:rPr lang="en-US"/>
              <a:pPr/>
              <a:t>21 October 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931ED3-8158-440B-BB82-EB60793AEE90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D5B1F28-2680-4639-9B38-5443B61B0A4C}" type="datetime3">
              <a:rPr lang="en-US"/>
              <a:pPr/>
              <a:t>21 October 2019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1FF5AB-A85A-4036-A279-0C108DD63525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5E8C290-80BB-4018-8D3E-8616B6082F1D}" type="datetime3">
              <a:rPr lang="en-US"/>
              <a:pPr/>
              <a:t>21 October 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3BC385-15DB-4DEE-BF63-8BC15285989A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wheel spokes="8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780B51A-B06E-4A46-A06B-64B825B2A52A}" type="datetime3">
              <a:rPr lang="en-US"/>
              <a:pPr/>
              <a:t>21 October 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2B2CFB-BA57-4C52-A1CF-5E582B48C6A7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wheel spokes="8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61F804-50A2-4CCE-A8A9-3E7759A168EC}" type="datetime3">
              <a:rPr lang="en-US"/>
              <a:pPr/>
              <a:t>21 October 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9C163B-ECCB-452C-A52D-3CF3ED318C58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wheel spokes="8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2975D6D-2EE8-4D59-A7F8-8BAAF5E1FD6D}" type="datetime3">
              <a:rPr lang="en-US"/>
              <a:pPr/>
              <a:t>21 October 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0C809F-B749-4ABF-BF5A-33769EF78575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F22C033-EB27-4742-A72C-1A01B9E7F1F8}" type="datetime3">
              <a:rPr lang="en-US"/>
              <a:pPr/>
              <a:t>21 October 2019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9473C7-CB9B-45AC-AC36-11B6D3D8858D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D05303B-56BA-49F4-8EA5-118F65AC6825}" type="datetime3">
              <a:rPr lang="en-US"/>
              <a:pPr/>
              <a:t>21 October 2019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A03A4C-FFAA-48F7-B42F-DB49471C8E09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0BB824-DEE7-4BBF-A728-17B34691994A}" type="datetime3">
              <a:rPr lang="en-US"/>
              <a:pPr/>
              <a:t>21 October 2019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4D02E2-A30B-45FC-83D5-07C988C22AFA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F16B79D-85D4-499C-922A-0A9D22830F18}" type="datetime3">
              <a:rPr lang="en-US"/>
              <a:pPr/>
              <a:t>21 October 2019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A68CBE-675D-4661-B68A-B09F21571CA3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B2CD7A-5B6B-4A6B-8D33-03DFD5110D24}" type="datetime3">
              <a:rPr lang="en-US"/>
              <a:pPr/>
              <a:t>21 October 2019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9D4104-C965-4FC2-8010-1D9D750FD82D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F499809-4417-4735-9E9A-42D1F0B7EE6B}" type="datetime3">
              <a:rPr lang="en-US"/>
              <a:pPr/>
              <a:t>21 October 2019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A51328-EDE7-4C0D-A991-39CBE036991D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AFACB28-7980-4A9A-B4EC-0444216FDAF3}" type="datetime3">
              <a:rPr lang="en-US"/>
              <a:pPr/>
              <a:t>21 October 2019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2A23BA-F5CD-40AE-A7DA-BACB9519045E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97DFDF75-7CF6-4F9B-B325-E6A5F103EF95}" type="datetime3">
              <a:rPr lang="en-US"/>
              <a:pPr/>
              <a:t>21 October 2019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fld id="{974B78E5-520A-4EB4-8577-C72B7DCD6972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72" r:id="rId12"/>
  </p:sldLayoutIdLst>
  <p:hf hdr="0" ft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E0E8C"/>
            </a:gs>
            <a:gs pos="50000">
              <a:srgbClr val="0E0E8C">
                <a:gamma/>
                <a:shade val="46275"/>
                <a:invGamma/>
              </a:srgbClr>
            </a:gs>
            <a:gs pos="100000">
              <a:srgbClr val="0E0E8C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8530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278531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278532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0" y="552"/>
                </a:cxn>
                <a:cxn ang="0">
                  <a:pos x="1968" y="264"/>
                </a:cxn>
                <a:cxn ang="0">
                  <a:pos x="2028" y="270"/>
                </a:cxn>
                <a:cxn ang="0">
                  <a:pos x="2661" y="528"/>
                </a:cxn>
                <a:cxn ang="0">
                  <a:pos x="2688" y="648"/>
                </a:cxn>
                <a:cxn ang="0">
                  <a:pos x="2304" y="1080"/>
                </a:cxn>
                <a:cxn ang="0">
                  <a:pos x="1584" y="1224"/>
                </a:cxn>
                <a:cxn ang="0">
                  <a:pos x="1296" y="936"/>
                </a:cxn>
                <a:cxn ang="0">
                  <a:pos x="864" y="1032"/>
                </a:cxn>
                <a:cxn ang="0">
                  <a:pos x="0" y="552"/>
                </a:cxn>
                <a:cxn ang="0">
                  <a:pos x="0" y="0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278533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/>
              <a:ahLst/>
              <a:cxnLst>
                <a:cxn ang="0">
                  <a:pos x="2208" y="15"/>
                </a:cxn>
                <a:cxn ang="0">
                  <a:pos x="2088" y="57"/>
                </a:cxn>
                <a:cxn ang="0">
                  <a:pos x="1951" y="99"/>
                </a:cxn>
                <a:cxn ang="0">
                  <a:pos x="1704" y="135"/>
                </a:cxn>
                <a:cxn ang="0">
                  <a:pos x="1314" y="177"/>
                </a:cxn>
                <a:cxn ang="0">
                  <a:pos x="1176" y="189"/>
                </a:cxn>
                <a:cxn ang="0">
                  <a:pos x="1122" y="195"/>
                </a:cxn>
                <a:cxn ang="0">
                  <a:pos x="1075" y="231"/>
                </a:cxn>
                <a:cxn ang="0">
                  <a:pos x="924" y="321"/>
                </a:cxn>
                <a:cxn ang="0">
                  <a:pos x="840" y="369"/>
                </a:cxn>
                <a:cxn ang="0">
                  <a:pos x="630" y="458"/>
                </a:cxn>
                <a:cxn ang="0">
                  <a:pos x="529" y="500"/>
                </a:cxn>
                <a:cxn ang="0">
                  <a:pos x="487" y="542"/>
                </a:cxn>
                <a:cxn ang="0">
                  <a:pos x="457" y="590"/>
                </a:cxn>
                <a:cxn ang="0">
                  <a:pos x="402" y="638"/>
                </a:cxn>
                <a:cxn ang="0">
                  <a:pos x="330" y="758"/>
                </a:cxn>
                <a:cxn ang="0">
                  <a:pos x="312" y="788"/>
                </a:cxn>
                <a:cxn ang="0">
                  <a:pos x="252" y="824"/>
                </a:cxn>
                <a:cxn ang="0">
                  <a:pos x="84" y="926"/>
                </a:cxn>
                <a:cxn ang="0">
                  <a:pos x="0" y="992"/>
                </a:cxn>
                <a:cxn ang="0">
                  <a:pos x="12" y="1040"/>
                </a:cxn>
                <a:cxn ang="0">
                  <a:pos x="132" y="1034"/>
                </a:cxn>
                <a:cxn ang="0">
                  <a:pos x="336" y="980"/>
                </a:cxn>
                <a:cxn ang="0">
                  <a:pos x="529" y="896"/>
                </a:cxn>
                <a:cxn ang="0">
                  <a:pos x="576" y="872"/>
                </a:cxn>
                <a:cxn ang="0">
                  <a:pos x="714" y="848"/>
                </a:cxn>
                <a:cxn ang="0">
                  <a:pos x="966" y="794"/>
                </a:cxn>
                <a:cxn ang="0">
                  <a:pos x="1212" y="782"/>
                </a:cxn>
                <a:cxn ang="0">
                  <a:pos x="1416" y="872"/>
                </a:cxn>
                <a:cxn ang="0">
                  <a:pos x="1464" y="932"/>
                </a:cxn>
                <a:cxn ang="0">
                  <a:pos x="1440" y="992"/>
                </a:cxn>
                <a:cxn ang="0">
                  <a:pos x="1302" y="1040"/>
                </a:cxn>
                <a:cxn ang="0">
                  <a:pos x="1158" y="1100"/>
                </a:cxn>
                <a:cxn ang="0">
                  <a:pos x="1093" y="1148"/>
                </a:cxn>
                <a:cxn ang="0">
                  <a:pos x="1075" y="1208"/>
                </a:cxn>
                <a:cxn ang="0">
                  <a:pos x="1093" y="1232"/>
                </a:cxn>
                <a:cxn ang="0">
                  <a:pos x="1152" y="1226"/>
                </a:cxn>
                <a:cxn ang="0">
                  <a:pos x="1332" y="1208"/>
                </a:cxn>
                <a:cxn ang="0">
                  <a:pos x="1434" y="1184"/>
                </a:cxn>
                <a:cxn ang="0">
                  <a:pos x="1464" y="1172"/>
                </a:cxn>
                <a:cxn ang="0">
                  <a:pos x="1578" y="1130"/>
                </a:cxn>
                <a:cxn ang="0">
                  <a:pos x="1758" y="1064"/>
                </a:cxn>
                <a:cxn ang="0">
                  <a:pos x="1872" y="962"/>
                </a:cxn>
                <a:cxn ang="0">
                  <a:pos x="1986" y="800"/>
                </a:cxn>
                <a:cxn ang="0">
                  <a:pos x="2166" y="650"/>
                </a:cxn>
                <a:cxn ang="0">
                  <a:pos x="2257" y="590"/>
                </a:cxn>
                <a:cxn ang="0">
                  <a:pos x="2400" y="57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78534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/>
              <a:ahLst/>
              <a:cxnLst>
                <a:cxn ang="0">
                  <a:pos x="965" y="165"/>
                </a:cxn>
                <a:cxn ang="0">
                  <a:pos x="696" y="200"/>
                </a:cxn>
                <a:cxn ang="0">
                  <a:pos x="693" y="237"/>
                </a:cxn>
                <a:cxn ang="0">
                  <a:pos x="924" y="258"/>
                </a:cxn>
                <a:cxn ang="0">
                  <a:pos x="993" y="267"/>
                </a:cxn>
                <a:cxn ang="0">
                  <a:pos x="681" y="291"/>
                </a:cxn>
                <a:cxn ang="0">
                  <a:pos x="633" y="309"/>
                </a:cxn>
                <a:cxn ang="0">
                  <a:pos x="645" y="336"/>
                </a:cxn>
                <a:cxn ang="0">
                  <a:pos x="672" y="351"/>
                </a:cxn>
                <a:cxn ang="0">
                  <a:pos x="984" y="333"/>
                </a:cxn>
                <a:cxn ang="0">
                  <a:pos x="1080" y="357"/>
                </a:cxn>
                <a:cxn ang="0">
                  <a:pos x="624" y="492"/>
                </a:cxn>
                <a:cxn ang="0">
                  <a:pos x="616" y="536"/>
                </a:cxn>
                <a:cxn ang="0">
                  <a:pos x="8" y="724"/>
                </a:cxn>
                <a:cxn ang="0">
                  <a:pos x="0" y="756"/>
                </a:cxn>
                <a:cxn ang="0">
                  <a:pos x="27" y="762"/>
                </a:cxn>
                <a:cxn ang="0">
                  <a:pos x="664" y="564"/>
                </a:cxn>
                <a:cxn ang="0">
                  <a:pos x="856" y="600"/>
                </a:cxn>
                <a:cxn ang="0">
                  <a:pos x="1158" y="507"/>
                </a:cxn>
                <a:cxn ang="0">
                  <a:pos x="1434" y="465"/>
                </a:cxn>
                <a:cxn ang="0">
                  <a:pos x="1572" y="368"/>
                </a:cxn>
                <a:cxn ang="0">
                  <a:pos x="1712" y="340"/>
                </a:cxn>
                <a:cxn ang="0">
                  <a:pos x="1856" y="328"/>
                </a:cxn>
                <a:cxn ang="0">
                  <a:pos x="1968" y="330"/>
                </a:cxn>
                <a:cxn ang="0">
                  <a:pos x="1968" y="0"/>
                </a:cxn>
                <a:cxn ang="0">
                  <a:pos x="1934" y="3"/>
                </a:cxn>
                <a:cxn ang="0">
                  <a:pos x="1832" y="5"/>
                </a:cxn>
                <a:cxn ang="0">
                  <a:pos x="1682" y="35"/>
                </a:cxn>
                <a:cxn ang="0">
                  <a:pos x="1643" y="72"/>
                </a:cxn>
                <a:cxn ang="0">
                  <a:pos x="1392" y="11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78535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85" y="18"/>
                </a:cxn>
                <a:cxn ang="0">
                  <a:pos x="185" y="36"/>
                </a:cxn>
                <a:cxn ang="0">
                  <a:pos x="179" y="54"/>
                </a:cxn>
                <a:cxn ang="0">
                  <a:pos x="161" y="72"/>
                </a:cxn>
                <a:cxn ang="0">
                  <a:pos x="137" y="96"/>
                </a:cxn>
                <a:cxn ang="0">
                  <a:pos x="101" y="108"/>
                </a:cxn>
                <a:cxn ang="0">
                  <a:pos x="47" y="120"/>
                </a:cxn>
                <a:cxn ang="0">
                  <a:pos x="29" y="120"/>
                </a:cxn>
                <a:cxn ang="0">
                  <a:pos x="17" y="114"/>
                </a:cxn>
                <a:cxn ang="0">
                  <a:pos x="0" y="96"/>
                </a:cxn>
                <a:cxn ang="0">
                  <a:pos x="0" y="78"/>
                </a:cxn>
                <a:cxn ang="0">
                  <a:pos x="0" y="72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78536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79" y="24"/>
                </a:cxn>
                <a:cxn ang="0">
                  <a:pos x="167" y="42"/>
                </a:cxn>
                <a:cxn ang="0">
                  <a:pos x="149" y="66"/>
                </a:cxn>
                <a:cxn ang="0">
                  <a:pos x="131" y="90"/>
                </a:cxn>
                <a:cxn ang="0">
                  <a:pos x="102" y="108"/>
                </a:cxn>
                <a:cxn ang="0">
                  <a:pos x="66" y="120"/>
                </a:cxn>
                <a:cxn ang="0">
                  <a:pos x="18" y="120"/>
                </a:cxn>
                <a:cxn ang="0">
                  <a:pos x="0" y="60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78537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0" y="269"/>
                </a:cxn>
                <a:cxn ang="0">
                  <a:pos x="6" y="251"/>
                </a:cxn>
                <a:cxn ang="0">
                  <a:pos x="6" y="239"/>
                </a:cxn>
                <a:cxn ang="0">
                  <a:pos x="12" y="227"/>
                </a:cxn>
                <a:cxn ang="0">
                  <a:pos x="18" y="221"/>
                </a:cxn>
                <a:cxn ang="0">
                  <a:pos x="36" y="215"/>
                </a:cxn>
                <a:cxn ang="0">
                  <a:pos x="77" y="203"/>
                </a:cxn>
                <a:cxn ang="0">
                  <a:pos x="137" y="179"/>
                </a:cxn>
                <a:cxn ang="0">
                  <a:pos x="209" y="143"/>
                </a:cxn>
                <a:cxn ang="0">
                  <a:pos x="251" y="120"/>
                </a:cxn>
                <a:cxn ang="0">
                  <a:pos x="299" y="96"/>
                </a:cxn>
                <a:cxn ang="0">
                  <a:pos x="394" y="48"/>
                </a:cxn>
                <a:cxn ang="0">
                  <a:pos x="442" y="30"/>
                </a:cxn>
                <a:cxn ang="0">
                  <a:pos x="478" y="12"/>
                </a:cxn>
                <a:cxn ang="0">
                  <a:pos x="502" y="6"/>
                </a:cxn>
                <a:cxn ang="0">
                  <a:pos x="520" y="0"/>
                </a:cxn>
                <a:cxn ang="0">
                  <a:pos x="526" y="0"/>
                </a:cxn>
                <a:cxn ang="0">
                  <a:pos x="520" y="6"/>
                </a:cxn>
                <a:cxn ang="0">
                  <a:pos x="508" y="12"/>
                </a:cxn>
                <a:cxn ang="0">
                  <a:pos x="484" y="24"/>
                </a:cxn>
                <a:cxn ang="0">
                  <a:pos x="460" y="42"/>
                </a:cxn>
                <a:cxn ang="0">
                  <a:pos x="436" y="54"/>
                </a:cxn>
                <a:cxn ang="0">
                  <a:pos x="394" y="78"/>
                </a:cxn>
                <a:cxn ang="0">
                  <a:pos x="340" y="108"/>
                </a:cxn>
                <a:cxn ang="0">
                  <a:pos x="275" y="143"/>
                </a:cxn>
                <a:cxn ang="0">
                  <a:pos x="131" y="221"/>
                </a:cxn>
                <a:cxn ang="0">
                  <a:pos x="65" y="251"/>
                </a:cxn>
                <a:cxn ang="0">
                  <a:pos x="0" y="275"/>
                </a:cxn>
                <a:cxn ang="0">
                  <a:pos x="0" y="275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78538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/>
              <a:ahLst/>
              <a:cxnLst>
                <a:cxn ang="0">
                  <a:pos x="48" y="216"/>
                </a:cxn>
                <a:cxn ang="0">
                  <a:pos x="30" y="252"/>
                </a:cxn>
                <a:cxn ang="0">
                  <a:pos x="12" y="282"/>
                </a:cxn>
                <a:cxn ang="0">
                  <a:pos x="6" y="300"/>
                </a:cxn>
                <a:cxn ang="0">
                  <a:pos x="0" y="306"/>
                </a:cxn>
                <a:cxn ang="0">
                  <a:pos x="48" y="276"/>
                </a:cxn>
                <a:cxn ang="0">
                  <a:pos x="84" y="252"/>
                </a:cxn>
                <a:cxn ang="0">
                  <a:pos x="108" y="234"/>
                </a:cxn>
                <a:cxn ang="0">
                  <a:pos x="120" y="228"/>
                </a:cxn>
                <a:cxn ang="0">
                  <a:pos x="126" y="228"/>
                </a:cxn>
                <a:cxn ang="0">
                  <a:pos x="144" y="222"/>
                </a:cxn>
                <a:cxn ang="0">
                  <a:pos x="168" y="216"/>
                </a:cxn>
                <a:cxn ang="0">
                  <a:pos x="198" y="204"/>
                </a:cxn>
                <a:cxn ang="0">
                  <a:pos x="275" y="180"/>
                </a:cxn>
                <a:cxn ang="0">
                  <a:pos x="371" y="156"/>
                </a:cxn>
                <a:cxn ang="0">
                  <a:pos x="461" y="126"/>
                </a:cxn>
                <a:cxn ang="0">
                  <a:pos x="544" y="102"/>
                </a:cxn>
                <a:cxn ang="0">
                  <a:pos x="574" y="90"/>
                </a:cxn>
                <a:cxn ang="0">
                  <a:pos x="604" y="84"/>
                </a:cxn>
                <a:cxn ang="0">
                  <a:pos x="622" y="78"/>
                </a:cxn>
                <a:cxn ang="0">
                  <a:pos x="628" y="72"/>
                </a:cxn>
                <a:cxn ang="0">
                  <a:pos x="634" y="66"/>
                </a:cxn>
                <a:cxn ang="0">
                  <a:pos x="652" y="60"/>
                </a:cxn>
                <a:cxn ang="0">
                  <a:pos x="694" y="30"/>
                </a:cxn>
                <a:cxn ang="0">
                  <a:pos x="712" y="18"/>
                </a:cxn>
                <a:cxn ang="0">
                  <a:pos x="718" y="6"/>
                </a:cxn>
                <a:cxn ang="0">
                  <a:pos x="712" y="0"/>
                </a:cxn>
                <a:cxn ang="0">
                  <a:pos x="688" y="0"/>
                </a:cxn>
                <a:cxn ang="0">
                  <a:pos x="628" y="0"/>
                </a:cxn>
                <a:cxn ang="0">
                  <a:pos x="580" y="0"/>
                </a:cxn>
                <a:cxn ang="0">
                  <a:pos x="544" y="0"/>
                </a:cxn>
                <a:cxn ang="0">
                  <a:pos x="514" y="18"/>
                </a:cxn>
                <a:cxn ang="0">
                  <a:pos x="485" y="42"/>
                </a:cxn>
                <a:cxn ang="0">
                  <a:pos x="467" y="54"/>
                </a:cxn>
                <a:cxn ang="0">
                  <a:pos x="449" y="60"/>
                </a:cxn>
                <a:cxn ang="0">
                  <a:pos x="425" y="60"/>
                </a:cxn>
                <a:cxn ang="0">
                  <a:pos x="389" y="66"/>
                </a:cxn>
                <a:cxn ang="0">
                  <a:pos x="347" y="84"/>
                </a:cxn>
                <a:cxn ang="0">
                  <a:pos x="311" y="108"/>
                </a:cxn>
                <a:cxn ang="0">
                  <a:pos x="287" y="126"/>
                </a:cxn>
                <a:cxn ang="0">
                  <a:pos x="275" y="132"/>
                </a:cxn>
                <a:cxn ang="0">
                  <a:pos x="257" y="138"/>
                </a:cxn>
                <a:cxn ang="0">
                  <a:pos x="221" y="138"/>
                </a:cxn>
                <a:cxn ang="0">
                  <a:pos x="186" y="138"/>
                </a:cxn>
                <a:cxn ang="0">
                  <a:pos x="180" y="138"/>
                </a:cxn>
                <a:cxn ang="0">
                  <a:pos x="174" y="138"/>
                </a:cxn>
                <a:cxn ang="0">
                  <a:pos x="114" y="162"/>
                </a:cxn>
                <a:cxn ang="0">
                  <a:pos x="48" y="216"/>
                </a:cxn>
                <a:cxn ang="0">
                  <a:pos x="48" y="216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78539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/>
              <a:ahLst/>
              <a:cxnLst>
                <a:cxn ang="0">
                  <a:pos x="2231" y="54"/>
                </a:cxn>
                <a:cxn ang="0">
                  <a:pos x="2189" y="54"/>
                </a:cxn>
                <a:cxn ang="0">
                  <a:pos x="2147" y="66"/>
                </a:cxn>
                <a:cxn ang="0">
                  <a:pos x="2021" y="101"/>
                </a:cxn>
                <a:cxn ang="0">
                  <a:pos x="1956" y="119"/>
                </a:cxn>
                <a:cxn ang="0">
                  <a:pos x="1860" y="167"/>
                </a:cxn>
                <a:cxn ang="0">
                  <a:pos x="1836" y="245"/>
                </a:cxn>
                <a:cxn ang="0">
                  <a:pos x="1842" y="305"/>
                </a:cxn>
                <a:cxn ang="0">
                  <a:pos x="1758" y="317"/>
                </a:cxn>
                <a:cxn ang="0">
                  <a:pos x="1597" y="263"/>
                </a:cxn>
                <a:cxn ang="0">
                  <a:pos x="1507" y="257"/>
                </a:cxn>
                <a:cxn ang="0">
                  <a:pos x="1399" y="311"/>
                </a:cxn>
                <a:cxn ang="0">
                  <a:pos x="1334" y="353"/>
                </a:cxn>
                <a:cxn ang="0">
                  <a:pos x="1310" y="359"/>
                </a:cxn>
                <a:cxn ang="0">
                  <a:pos x="1214" y="371"/>
                </a:cxn>
                <a:cxn ang="0">
                  <a:pos x="1160" y="365"/>
                </a:cxn>
                <a:cxn ang="0">
                  <a:pos x="1053" y="371"/>
                </a:cxn>
                <a:cxn ang="0">
                  <a:pos x="957" y="383"/>
                </a:cxn>
                <a:cxn ang="0">
                  <a:pos x="921" y="401"/>
                </a:cxn>
                <a:cxn ang="0">
                  <a:pos x="819" y="419"/>
                </a:cxn>
                <a:cxn ang="0">
                  <a:pos x="778" y="419"/>
                </a:cxn>
                <a:cxn ang="0">
                  <a:pos x="664" y="437"/>
                </a:cxn>
                <a:cxn ang="0">
                  <a:pos x="598" y="473"/>
                </a:cxn>
                <a:cxn ang="0">
                  <a:pos x="503" y="467"/>
                </a:cxn>
                <a:cxn ang="0">
                  <a:pos x="431" y="491"/>
                </a:cxn>
                <a:cxn ang="0">
                  <a:pos x="413" y="539"/>
                </a:cxn>
                <a:cxn ang="0">
                  <a:pos x="347" y="569"/>
                </a:cxn>
                <a:cxn ang="0">
                  <a:pos x="222" y="599"/>
                </a:cxn>
                <a:cxn ang="0">
                  <a:pos x="138" y="647"/>
                </a:cxn>
                <a:cxn ang="0">
                  <a:pos x="108" y="659"/>
                </a:cxn>
                <a:cxn ang="0">
                  <a:pos x="0" y="671"/>
                </a:cxn>
                <a:cxn ang="0">
                  <a:pos x="84" y="695"/>
                </a:cxn>
                <a:cxn ang="0">
                  <a:pos x="263" y="653"/>
                </a:cxn>
                <a:cxn ang="0">
                  <a:pos x="473" y="569"/>
                </a:cxn>
                <a:cxn ang="0">
                  <a:pos x="568" y="521"/>
                </a:cxn>
                <a:cxn ang="0">
                  <a:pos x="646" y="515"/>
                </a:cxn>
                <a:cxn ang="0">
                  <a:pos x="873" y="461"/>
                </a:cxn>
                <a:cxn ang="0">
                  <a:pos x="1148" y="425"/>
                </a:cxn>
                <a:cxn ang="0">
                  <a:pos x="1292" y="461"/>
                </a:cxn>
                <a:cxn ang="0">
                  <a:pos x="1417" y="533"/>
                </a:cxn>
                <a:cxn ang="0">
                  <a:pos x="1435" y="617"/>
                </a:cxn>
                <a:cxn ang="0">
                  <a:pos x="1376" y="653"/>
                </a:cxn>
                <a:cxn ang="0">
                  <a:pos x="1226" y="701"/>
                </a:cxn>
                <a:cxn ang="0">
                  <a:pos x="1112" y="755"/>
                </a:cxn>
                <a:cxn ang="0">
                  <a:pos x="1065" y="809"/>
                </a:cxn>
                <a:cxn ang="0">
                  <a:pos x="1077" y="869"/>
                </a:cxn>
                <a:cxn ang="0">
                  <a:pos x="1106" y="881"/>
                </a:cxn>
                <a:cxn ang="0">
                  <a:pos x="1208" y="869"/>
                </a:cxn>
                <a:cxn ang="0">
                  <a:pos x="1388" y="857"/>
                </a:cxn>
                <a:cxn ang="0">
                  <a:pos x="1441" y="851"/>
                </a:cxn>
                <a:cxn ang="0">
                  <a:pos x="1483" y="833"/>
                </a:cxn>
                <a:cxn ang="0">
                  <a:pos x="1675" y="743"/>
                </a:cxn>
                <a:cxn ang="0">
                  <a:pos x="1806" y="689"/>
                </a:cxn>
                <a:cxn ang="0">
                  <a:pos x="1884" y="581"/>
                </a:cxn>
                <a:cxn ang="0">
                  <a:pos x="2039" y="389"/>
                </a:cxn>
                <a:cxn ang="0">
                  <a:pos x="2207" y="269"/>
                </a:cxn>
                <a:cxn ang="0">
                  <a:pos x="2249" y="239"/>
                </a:cxn>
                <a:cxn ang="0">
                  <a:pos x="2392" y="0"/>
                </a:cxn>
                <a:cxn ang="0">
                  <a:pos x="2302" y="36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78540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/>
              <a:ahLst/>
              <a:cxnLst>
                <a:cxn ang="0">
                  <a:pos x="30" y="245"/>
                </a:cxn>
                <a:cxn ang="0">
                  <a:pos x="18" y="251"/>
                </a:cxn>
                <a:cxn ang="0">
                  <a:pos x="6" y="257"/>
                </a:cxn>
                <a:cxn ang="0">
                  <a:pos x="0" y="257"/>
                </a:cxn>
                <a:cxn ang="0">
                  <a:pos x="305" y="113"/>
                </a:cxn>
                <a:cxn ang="0">
                  <a:pos x="520" y="0"/>
                </a:cxn>
                <a:cxn ang="0">
                  <a:pos x="526" y="6"/>
                </a:cxn>
                <a:cxn ang="0">
                  <a:pos x="544" y="18"/>
                </a:cxn>
                <a:cxn ang="0">
                  <a:pos x="550" y="24"/>
                </a:cxn>
                <a:cxn ang="0">
                  <a:pos x="550" y="36"/>
                </a:cxn>
                <a:cxn ang="0">
                  <a:pos x="544" y="42"/>
                </a:cxn>
                <a:cxn ang="0">
                  <a:pos x="526" y="54"/>
                </a:cxn>
                <a:cxn ang="0">
                  <a:pos x="514" y="60"/>
                </a:cxn>
                <a:cxn ang="0">
                  <a:pos x="502" y="66"/>
                </a:cxn>
                <a:cxn ang="0">
                  <a:pos x="448" y="84"/>
                </a:cxn>
                <a:cxn ang="0">
                  <a:pos x="382" y="113"/>
                </a:cxn>
                <a:cxn ang="0">
                  <a:pos x="305" y="143"/>
                </a:cxn>
                <a:cxn ang="0">
                  <a:pos x="227" y="173"/>
                </a:cxn>
                <a:cxn ang="0">
                  <a:pos x="149" y="203"/>
                </a:cxn>
                <a:cxn ang="0">
                  <a:pos x="83" y="227"/>
                </a:cxn>
                <a:cxn ang="0">
                  <a:pos x="30" y="245"/>
                </a:cxn>
                <a:cxn ang="0">
                  <a:pos x="30" y="245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78541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78542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/>
              <a:ahLst/>
              <a:cxnLst>
                <a:cxn ang="0">
                  <a:pos x="659" y="6"/>
                </a:cxn>
                <a:cxn ang="0">
                  <a:pos x="588" y="42"/>
                </a:cxn>
                <a:cxn ang="0">
                  <a:pos x="515" y="84"/>
                </a:cxn>
                <a:cxn ang="0">
                  <a:pos x="509" y="90"/>
                </a:cxn>
                <a:cxn ang="0">
                  <a:pos x="485" y="102"/>
                </a:cxn>
                <a:cxn ang="0">
                  <a:pos x="455" y="120"/>
                </a:cxn>
                <a:cxn ang="0">
                  <a:pos x="425" y="138"/>
                </a:cxn>
                <a:cxn ang="0">
                  <a:pos x="371" y="168"/>
                </a:cxn>
                <a:cxn ang="0">
                  <a:pos x="306" y="198"/>
                </a:cxn>
                <a:cxn ang="0">
                  <a:pos x="186" y="251"/>
                </a:cxn>
                <a:cxn ang="0">
                  <a:pos x="131" y="269"/>
                </a:cxn>
                <a:cxn ang="0">
                  <a:pos x="89" y="287"/>
                </a:cxn>
                <a:cxn ang="0">
                  <a:pos x="53" y="305"/>
                </a:cxn>
                <a:cxn ang="0">
                  <a:pos x="36" y="311"/>
                </a:cxn>
                <a:cxn ang="0">
                  <a:pos x="12" y="329"/>
                </a:cxn>
                <a:cxn ang="0">
                  <a:pos x="0" y="353"/>
                </a:cxn>
                <a:cxn ang="0">
                  <a:pos x="0" y="371"/>
                </a:cxn>
                <a:cxn ang="0">
                  <a:pos x="0" y="383"/>
                </a:cxn>
                <a:cxn ang="0">
                  <a:pos x="0" y="383"/>
                </a:cxn>
                <a:cxn ang="0">
                  <a:pos x="12" y="371"/>
                </a:cxn>
                <a:cxn ang="0">
                  <a:pos x="30" y="353"/>
                </a:cxn>
                <a:cxn ang="0">
                  <a:pos x="53" y="335"/>
                </a:cxn>
                <a:cxn ang="0">
                  <a:pos x="77" y="317"/>
                </a:cxn>
                <a:cxn ang="0">
                  <a:pos x="101" y="311"/>
                </a:cxn>
                <a:cxn ang="0">
                  <a:pos x="131" y="299"/>
                </a:cxn>
                <a:cxn ang="0">
                  <a:pos x="204" y="269"/>
                </a:cxn>
                <a:cxn ang="0">
                  <a:pos x="240" y="251"/>
                </a:cxn>
                <a:cxn ang="0">
                  <a:pos x="270" y="239"/>
                </a:cxn>
                <a:cxn ang="0">
                  <a:pos x="294" y="228"/>
                </a:cxn>
                <a:cxn ang="0">
                  <a:pos x="312" y="222"/>
                </a:cxn>
                <a:cxn ang="0">
                  <a:pos x="330" y="210"/>
                </a:cxn>
                <a:cxn ang="0">
                  <a:pos x="365" y="186"/>
                </a:cxn>
                <a:cxn ang="0">
                  <a:pos x="419" y="156"/>
                </a:cxn>
                <a:cxn ang="0">
                  <a:pos x="473" y="120"/>
                </a:cxn>
                <a:cxn ang="0">
                  <a:pos x="527" y="90"/>
                </a:cxn>
                <a:cxn ang="0">
                  <a:pos x="576" y="60"/>
                </a:cxn>
                <a:cxn ang="0">
                  <a:pos x="612" y="42"/>
                </a:cxn>
                <a:cxn ang="0">
                  <a:pos x="629" y="36"/>
                </a:cxn>
                <a:cxn ang="0">
                  <a:pos x="647" y="30"/>
                </a:cxn>
                <a:cxn ang="0">
                  <a:pos x="677" y="18"/>
                </a:cxn>
                <a:cxn ang="0">
                  <a:pos x="701" y="6"/>
                </a:cxn>
                <a:cxn ang="0">
                  <a:pos x="713" y="0"/>
                </a:cxn>
                <a:cxn ang="0">
                  <a:pos x="713" y="0"/>
                </a:cxn>
                <a:cxn ang="0">
                  <a:pos x="659" y="6"/>
                </a:cxn>
                <a:cxn ang="0">
                  <a:pos x="716" y="63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78543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/>
              <a:ahLst/>
              <a:cxnLst>
                <a:cxn ang="0">
                  <a:pos x="6" y="225"/>
                </a:cxn>
                <a:cxn ang="0">
                  <a:pos x="0" y="195"/>
                </a:cxn>
                <a:cxn ang="0">
                  <a:pos x="315" y="0"/>
                </a:cxn>
                <a:cxn ang="0">
                  <a:pos x="303" y="27"/>
                </a:cxn>
                <a:cxn ang="0">
                  <a:pos x="318" y="42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78544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/>
              <a:ahLst/>
              <a:cxnLst>
                <a:cxn ang="0">
                  <a:pos x="1050" y="657"/>
                </a:cxn>
                <a:cxn ang="0">
                  <a:pos x="1581" y="690"/>
                </a:cxn>
                <a:cxn ang="0">
                  <a:pos x="1671" y="723"/>
                </a:cxn>
                <a:cxn ang="0">
                  <a:pos x="1176" y="621"/>
                </a:cxn>
                <a:cxn ang="0">
                  <a:pos x="1854" y="567"/>
                </a:cxn>
                <a:cxn ang="0">
                  <a:pos x="1869" y="612"/>
                </a:cxn>
                <a:cxn ang="0">
                  <a:pos x="2103" y="861"/>
                </a:cxn>
                <a:cxn ang="0">
                  <a:pos x="1883" y="520"/>
                </a:cxn>
                <a:cxn ang="0">
                  <a:pos x="1842" y="490"/>
                </a:cxn>
                <a:cxn ang="0">
                  <a:pos x="1770" y="466"/>
                </a:cxn>
                <a:cxn ang="0">
                  <a:pos x="1740" y="448"/>
                </a:cxn>
                <a:cxn ang="0">
                  <a:pos x="1758" y="436"/>
                </a:cxn>
                <a:cxn ang="0">
                  <a:pos x="1830" y="430"/>
                </a:cxn>
                <a:cxn ang="0">
                  <a:pos x="1877" y="424"/>
                </a:cxn>
                <a:cxn ang="0">
                  <a:pos x="1955" y="394"/>
                </a:cxn>
                <a:cxn ang="0">
                  <a:pos x="2052" y="396"/>
                </a:cxn>
                <a:cxn ang="0">
                  <a:pos x="2253" y="732"/>
                </a:cxn>
                <a:cxn ang="0">
                  <a:pos x="2415" y="933"/>
                </a:cxn>
                <a:cxn ang="0">
                  <a:pos x="2397" y="828"/>
                </a:cxn>
                <a:cxn ang="0">
                  <a:pos x="2088" y="400"/>
                </a:cxn>
                <a:cxn ang="0">
                  <a:pos x="2046" y="346"/>
                </a:cxn>
                <a:cxn ang="0">
                  <a:pos x="1997" y="304"/>
                </a:cxn>
                <a:cxn ang="0">
                  <a:pos x="1967" y="286"/>
                </a:cxn>
                <a:cxn ang="0">
                  <a:pos x="1973" y="286"/>
                </a:cxn>
                <a:cxn ang="0">
                  <a:pos x="2009" y="286"/>
                </a:cxn>
                <a:cxn ang="0">
                  <a:pos x="2082" y="322"/>
                </a:cxn>
                <a:cxn ang="0">
                  <a:pos x="2199" y="384"/>
                </a:cxn>
                <a:cxn ang="0">
                  <a:pos x="2394" y="448"/>
                </a:cxn>
                <a:cxn ang="0">
                  <a:pos x="2595" y="516"/>
                </a:cxn>
                <a:cxn ang="0">
                  <a:pos x="2388" y="424"/>
                </a:cxn>
                <a:cxn ang="0">
                  <a:pos x="2219" y="340"/>
                </a:cxn>
                <a:cxn ang="0">
                  <a:pos x="2052" y="280"/>
                </a:cxn>
                <a:cxn ang="0">
                  <a:pos x="1955" y="262"/>
                </a:cxn>
                <a:cxn ang="0">
                  <a:pos x="1877" y="274"/>
                </a:cxn>
                <a:cxn ang="0">
                  <a:pos x="1752" y="274"/>
                </a:cxn>
                <a:cxn ang="0">
                  <a:pos x="1661" y="292"/>
                </a:cxn>
                <a:cxn ang="0">
                  <a:pos x="1607" y="316"/>
                </a:cxn>
                <a:cxn ang="0">
                  <a:pos x="1589" y="322"/>
                </a:cxn>
                <a:cxn ang="0">
                  <a:pos x="1409" y="358"/>
                </a:cxn>
                <a:cxn ang="0">
                  <a:pos x="1152" y="442"/>
                </a:cxn>
                <a:cxn ang="0">
                  <a:pos x="966" y="460"/>
                </a:cxn>
                <a:cxn ang="0">
                  <a:pos x="870" y="442"/>
                </a:cxn>
                <a:cxn ang="0">
                  <a:pos x="828" y="430"/>
                </a:cxn>
                <a:cxn ang="0">
                  <a:pos x="743" y="388"/>
                </a:cxn>
                <a:cxn ang="0">
                  <a:pos x="636" y="334"/>
                </a:cxn>
                <a:cxn ang="0">
                  <a:pos x="467" y="256"/>
                </a:cxn>
                <a:cxn ang="0">
                  <a:pos x="0" y="0"/>
                </a:cxn>
                <a:cxn ang="0">
                  <a:pos x="585" y="390"/>
                </a:cxn>
                <a:cxn ang="0">
                  <a:pos x="849" y="543"/>
                </a:cxn>
                <a:cxn ang="0">
                  <a:pos x="897" y="621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78545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/>
              <a:ahLst/>
              <a:cxnLst>
                <a:cxn ang="0">
                  <a:pos x="2370" y="72"/>
                </a:cxn>
                <a:cxn ang="0">
                  <a:pos x="2597" y="198"/>
                </a:cxn>
                <a:cxn ang="0">
                  <a:pos x="2639" y="276"/>
                </a:cxn>
                <a:cxn ang="0">
                  <a:pos x="2453" y="264"/>
                </a:cxn>
                <a:cxn ang="0">
                  <a:pos x="2297" y="204"/>
                </a:cxn>
                <a:cxn ang="0">
                  <a:pos x="2112" y="66"/>
                </a:cxn>
                <a:cxn ang="0">
                  <a:pos x="2088" y="72"/>
                </a:cxn>
                <a:cxn ang="0">
                  <a:pos x="2106" y="114"/>
                </a:cxn>
                <a:cxn ang="0">
                  <a:pos x="2412" y="552"/>
                </a:cxn>
                <a:cxn ang="0">
                  <a:pos x="2279" y="564"/>
                </a:cxn>
                <a:cxn ang="0">
                  <a:pos x="2189" y="492"/>
                </a:cxn>
                <a:cxn ang="0">
                  <a:pos x="2058" y="330"/>
                </a:cxn>
                <a:cxn ang="0">
                  <a:pos x="1991" y="234"/>
                </a:cxn>
                <a:cxn ang="0">
                  <a:pos x="1949" y="174"/>
                </a:cxn>
                <a:cxn ang="0">
                  <a:pos x="1824" y="132"/>
                </a:cxn>
                <a:cxn ang="0">
                  <a:pos x="1794" y="144"/>
                </a:cxn>
                <a:cxn ang="0">
                  <a:pos x="1895" y="222"/>
                </a:cxn>
                <a:cxn ang="0">
                  <a:pos x="1943" y="366"/>
                </a:cxn>
                <a:cxn ang="0">
                  <a:pos x="2064" y="630"/>
                </a:cxn>
                <a:cxn ang="0">
                  <a:pos x="2052" y="695"/>
                </a:cxn>
                <a:cxn ang="0">
                  <a:pos x="1955" y="683"/>
                </a:cxn>
                <a:cxn ang="0">
                  <a:pos x="1913" y="636"/>
                </a:cxn>
                <a:cxn ang="0">
                  <a:pos x="1703" y="312"/>
                </a:cxn>
                <a:cxn ang="0">
                  <a:pos x="1637" y="276"/>
                </a:cxn>
                <a:cxn ang="0">
                  <a:pos x="1643" y="318"/>
                </a:cxn>
                <a:cxn ang="0">
                  <a:pos x="1673" y="408"/>
                </a:cxn>
                <a:cxn ang="0">
                  <a:pos x="1716" y="779"/>
                </a:cxn>
                <a:cxn ang="0">
                  <a:pos x="1691" y="737"/>
                </a:cxn>
                <a:cxn ang="0">
                  <a:pos x="1613" y="582"/>
                </a:cxn>
                <a:cxn ang="0">
                  <a:pos x="1494" y="480"/>
                </a:cxn>
                <a:cxn ang="0">
                  <a:pos x="1248" y="528"/>
                </a:cxn>
                <a:cxn ang="0">
                  <a:pos x="996" y="630"/>
                </a:cxn>
                <a:cxn ang="0">
                  <a:pos x="714" y="534"/>
                </a:cxn>
                <a:cxn ang="0">
                  <a:pos x="198" y="288"/>
                </a:cxn>
                <a:cxn ang="0">
                  <a:pos x="0" y="460"/>
                </a:cxn>
                <a:cxn ang="0">
                  <a:pos x="288" y="570"/>
                </a:cxn>
                <a:cxn ang="0">
                  <a:pos x="461" y="654"/>
                </a:cxn>
                <a:cxn ang="0">
                  <a:pos x="725" y="755"/>
                </a:cxn>
                <a:cxn ang="0">
                  <a:pos x="966" y="791"/>
                </a:cxn>
                <a:cxn ang="0">
                  <a:pos x="1176" y="779"/>
                </a:cxn>
                <a:cxn ang="0">
                  <a:pos x="1278" y="791"/>
                </a:cxn>
                <a:cxn ang="0">
                  <a:pos x="1404" y="845"/>
                </a:cxn>
                <a:cxn ang="0">
                  <a:pos x="1416" y="887"/>
                </a:cxn>
                <a:cxn ang="0">
                  <a:pos x="1361" y="923"/>
                </a:cxn>
                <a:cxn ang="0">
                  <a:pos x="1385" y="1007"/>
                </a:cxn>
                <a:cxn ang="0">
                  <a:pos x="1494" y="1085"/>
                </a:cxn>
                <a:cxn ang="0">
                  <a:pos x="1697" y="1043"/>
                </a:cxn>
                <a:cxn ang="0">
                  <a:pos x="1812" y="989"/>
                </a:cxn>
                <a:cxn ang="0">
                  <a:pos x="1973" y="917"/>
                </a:cxn>
                <a:cxn ang="0">
                  <a:pos x="2201" y="899"/>
                </a:cxn>
                <a:cxn ang="0">
                  <a:pos x="2364" y="863"/>
                </a:cxn>
                <a:cxn ang="0">
                  <a:pos x="2400" y="743"/>
                </a:cxn>
                <a:cxn ang="0">
                  <a:pos x="2471" y="701"/>
                </a:cxn>
                <a:cxn ang="0">
                  <a:pos x="2621" y="504"/>
                </a:cxn>
                <a:cxn ang="0">
                  <a:pos x="2693" y="374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278546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278547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fld id="{69F39432-1695-4764-AA9B-C8EB8EC11A59}" type="datetime3">
              <a:rPr lang="en-US"/>
              <a:pPr/>
              <a:t>21 October 2019</a:t>
            </a:fld>
            <a:endParaRPr lang="es-ES"/>
          </a:p>
        </p:txBody>
      </p:sp>
      <p:sp>
        <p:nvSpPr>
          <p:cNvPr id="278548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endParaRPr lang="es-ES"/>
          </a:p>
        </p:txBody>
      </p:sp>
      <p:sp>
        <p:nvSpPr>
          <p:cNvPr id="278549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DB96F1EB-2ABB-4C0B-88DC-C8682485B0CA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278550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wheel spokes="8"/>
  </p:transition>
  <p:timing>
    <p:tnLst>
      <p:par>
        <p:cTn id="1" dur="indefinite" restart="never" nodeType="tmRoot"/>
      </p:par>
    </p:tnLst>
  </p:timing>
  <p:hf hdr="0" ftr="0"/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3 Marcador de fecha"/>
          <p:cNvSpPr>
            <a:spLocks noGrp="1"/>
          </p:cNvSpPr>
          <p:nvPr>
            <p:ph type="dt" sz="half" idx="10"/>
          </p:nvPr>
        </p:nvSpPr>
        <p:spPr>
          <a:xfrm>
            <a:off x="1905000" y="4648200"/>
            <a:ext cx="5715000" cy="476250"/>
          </a:xfrm>
        </p:spPr>
        <p:txBody>
          <a:bodyPr/>
          <a:lstStyle/>
          <a:p>
            <a:r>
              <a:rPr lang="en-US" sz="3200" dirty="0" smtClean="0"/>
              <a:t>HOW TO WORK IN A TEAM</a:t>
            </a:r>
            <a:endParaRPr lang="en-US" sz="3200" dirty="0"/>
          </a:p>
        </p:txBody>
      </p:sp>
      <p:sp>
        <p:nvSpPr>
          <p:cNvPr id="1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1E1E1-4AA9-4882-A541-FDB053B91197}" type="slidenum">
              <a:rPr lang="en-US"/>
              <a:pPr/>
              <a:t>1</a:t>
            </a:fld>
            <a:endParaRPr lang="en-US"/>
          </a:p>
        </p:txBody>
      </p:sp>
      <p:sp>
        <p:nvSpPr>
          <p:cNvPr id="19" name="18 CuadroTexto"/>
          <p:cNvSpPr txBox="1"/>
          <p:nvPr/>
        </p:nvSpPr>
        <p:spPr>
          <a:xfrm>
            <a:off x="1524000" y="1905000"/>
            <a:ext cx="6019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 smtClean="0"/>
              <a:t>SOFT SKILLS</a:t>
            </a:r>
            <a:endParaRPr lang="es-ES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ChangeArrowheads="1"/>
          </p:cNvSpPr>
          <p:nvPr/>
        </p:nvSpPr>
        <p:spPr bwMode="auto">
          <a:xfrm>
            <a:off x="-76200" y="-76200"/>
            <a:ext cx="9296400" cy="7086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/>
            <a:r>
              <a:rPr lang="en-US" sz="4400" b="1" dirty="0">
                <a:solidFill>
                  <a:schemeClr val="bg1"/>
                </a:solidFill>
              </a:rPr>
              <a:t> </a:t>
            </a:r>
            <a:r>
              <a:rPr lang="en-US" sz="3200" b="1" dirty="0">
                <a:solidFill>
                  <a:srgbClr val="FFFF00"/>
                </a:solidFill>
              </a:rPr>
              <a:t>WHAT </a:t>
            </a:r>
            <a:r>
              <a:rPr lang="en-US" sz="3200" b="1" dirty="0" smtClean="0">
                <a:solidFill>
                  <a:srgbClr val="FFFF00"/>
                </a:solidFill>
              </a:rPr>
              <a:t>IS  </a:t>
            </a:r>
            <a:r>
              <a:rPr lang="en-US" sz="3200" b="1" dirty="0">
                <a:solidFill>
                  <a:srgbClr val="FFFF00"/>
                </a:solidFill>
              </a:rPr>
              <a:t>INTERPERSONAL SKILL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</a:rPr>
              <a:t>• Effectively translating and 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</a:rPr>
              <a:t>	conveying information. 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</a:rPr>
              <a:t>• Being able to accurately interpret </a:t>
            </a:r>
          </a:p>
          <a:p>
            <a:pPr algn="ctr">
              <a:lnSpc>
                <a:spcPct val="85000"/>
              </a:lnSpc>
            </a:pPr>
            <a:r>
              <a:rPr lang="en-US" sz="3200" b="1" dirty="0">
                <a:solidFill>
                  <a:schemeClr val="bg1"/>
                </a:solidFill>
              </a:rPr>
              <a:t>	other people's emotions.</a:t>
            </a:r>
            <a:r>
              <a:rPr lang="en-US" sz="4400" b="1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en-US" sz="4400" b="1" dirty="0">
                <a:solidFill>
                  <a:schemeClr val="bg1"/>
                </a:solidFill>
              </a:rPr>
              <a:t>• </a:t>
            </a:r>
            <a:r>
              <a:rPr lang="en-US" sz="3200" b="1" dirty="0">
                <a:solidFill>
                  <a:schemeClr val="bg1"/>
                </a:solidFill>
              </a:rPr>
              <a:t>Being sensitive to other people's feelings. 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</a:rPr>
              <a:t>• Calmly arriving at resolutions to conflict. 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</a:rPr>
              <a:t>• Avoiding gossip. 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</a:rPr>
              <a:t>• Being polite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THE MAGIC WORDS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Remember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use </a:t>
            </a:r>
            <a:r>
              <a:rPr lang="es-ES" dirty="0" err="1" smtClean="0"/>
              <a:t>the</a:t>
            </a:r>
            <a:r>
              <a:rPr lang="es-ES" dirty="0" smtClean="0"/>
              <a:t> “</a:t>
            </a:r>
            <a:r>
              <a:rPr lang="es-ES" dirty="0" err="1" smtClean="0"/>
              <a:t>magic</a:t>
            </a:r>
            <a:r>
              <a:rPr lang="es-ES" dirty="0" smtClean="0"/>
              <a:t> </a:t>
            </a:r>
            <a:r>
              <a:rPr lang="es-ES" dirty="0" err="1" smtClean="0"/>
              <a:t>words</a:t>
            </a:r>
            <a:r>
              <a:rPr lang="es-ES" dirty="0" smtClean="0"/>
              <a:t>”:</a:t>
            </a:r>
          </a:p>
          <a:p>
            <a:pPr algn="ctr">
              <a:buNone/>
            </a:pPr>
            <a:r>
              <a:rPr lang="es-ES" dirty="0" err="1" smtClean="0"/>
              <a:t>Thank</a:t>
            </a:r>
            <a:r>
              <a:rPr lang="es-ES" dirty="0" smtClean="0"/>
              <a:t> </a:t>
            </a:r>
            <a:r>
              <a:rPr lang="es-ES" dirty="0" err="1" smtClean="0"/>
              <a:t>you</a:t>
            </a:r>
            <a:r>
              <a:rPr lang="es-ES" dirty="0" smtClean="0"/>
              <a:t>.</a:t>
            </a:r>
          </a:p>
          <a:p>
            <a:pPr algn="ctr">
              <a:buNone/>
            </a:pPr>
            <a:r>
              <a:rPr lang="es-ES" dirty="0" err="1" smtClean="0"/>
              <a:t>Please</a:t>
            </a:r>
            <a:r>
              <a:rPr lang="es-ES" dirty="0" smtClean="0"/>
              <a:t>.</a:t>
            </a:r>
          </a:p>
          <a:p>
            <a:pPr algn="ctr">
              <a:buNone/>
            </a:pPr>
            <a:endParaRPr lang="es-ES" dirty="0" smtClean="0"/>
          </a:p>
          <a:p>
            <a:pPr algn="just"/>
            <a:r>
              <a:rPr lang="es-ES" dirty="0" err="1" smtClean="0"/>
              <a:t>Using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magic</a:t>
            </a:r>
            <a:r>
              <a:rPr lang="es-ES" dirty="0" smtClean="0"/>
              <a:t> </a:t>
            </a:r>
            <a:r>
              <a:rPr lang="es-ES" dirty="0" err="1" smtClean="0"/>
              <a:t>words</a:t>
            </a:r>
            <a:r>
              <a:rPr lang="es-ES" dirty="0" smtClean="0"/>
              <a:t> </a:t>
            </a:r>
            <a:r>
              <a:rPr lang="es-ES" dirty="0" err="1" smtClean="0"/>
              <a:t>y</a:t>
            </a:r>
            <a:r>
              <a:rPr lang="es-ES" dirty="0" err="1" smtClean="0"/>
              <a:t>ou</a:t>
            </a:r>
            <a:r>
              <a:rPr lang="es-ES" dirty="0" smtClean="0"/>
              <a:t> </a:t>
            </a:r>
            <a:r>
              <a:rPr lang="es-ES" dirty="0" err="1" smtClean="0"/>
              <a:t>could</a:t>
            </a:r>
            <a:r>
              <a:rPr lang="es-ES" dirty="0" smtClean="0"/>
              <a:t> open </a:t>
            </a:r>
            <a:r>
              <a:rPr lang="es-ES" dirty="0" err="1" smtClean="0"/>
              <a:t>every</a:t>
            </a:r>
            <a:r>
              <a:rPr lang="es-ES" dirty="0" smtClean="0"/>
              <a:t> </a:t>
            </a:r>
            <a:r>
              <a:rPr lang="es-ES" dirty="0" err="1" smtClean="0"/>
              <a:t>door</a:t>
            </a:r>
            <a:r>
              <a:rPr lang="es-ES" dirty="0" smtClean="0"/>
              <a:t> </a:t>
            </a:r>
            <a:r>
              <a:rPr lang="es-ES" dirty="0" smtClean="0"/>
              <a:t>and……. </a:t>
            </a:r>
            <a:r>
              <a:rPr lang="es-ES" dirty="0" err="1" smtClean="0"/>
              <a:t>t</a:t>
            </a:r>
            <a:r>
              <a:rPr lang="es-ES" dirty="0" err="1" smtClean="0"/>
              <a:t>hey</a:t>
            </a:r>
            <a:r>
              <a:rPr lang="es-ES" dirty="0" smtClean="0"/>
              <a:t> are </a:t>
            </a:r>
            <a:r>
              <a:rPr lang="es-ES" dirty="0" err="1" smtClean="0"/>
              <a:t>totally</a:t>
            </a:r>
            <a:r>
              <a:rPr lang="es-ES" dirty="0" smtClean="0"/>
              <a:t> </a:t>
            </a:r>
            <a:r>
              <a:rPr lang="es-ES" dirty="0" smtClean="0"/>
              <a:t>free.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B1F28-2680-4639-9B38-5443B61B0A4C}" type="datetime3">
              <a:rPr lang="en-US" smtClean="0"/>
              <a:pPr/>
              <a:t>21 October 2019</a:t>
            </a:fld>
            <a:endParaRPr lang="en-U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FF5AB-A85A-4036-A279-0C108DD63525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-76200" y="-76200"/>
            <a:ext cx="9296400" cy="7086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665163" y="2133600"/>
            <a:ext cx="7793037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/>
            <a:r>
              <a:rPr lang="en-US" sz="4000" dirty="0">
                <a:solidFill>
                  <a:srgbClr val="FFFF00"/>
                </a:solidFill>
                <a:latin typeface="Arial Black" pitchFamily="34" charset="0"/>
              </a:rPr>
              <a:t>Success elements in Relationships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ChangeArrowheads="1"/>
          </p:cNvSpPr>
          <p:nvPr/>
        </p:nvSpPr>
        <p:spPr bwMode="auto">
          <a:xfrm>
            <a:off x="0" y="0"/>
            <a:ext cx="9296400" cy="7086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37219" name="Rectangle 3"/>
          <p:cNvSpPr>
            <a:spLocks noChangeArrowheads="1"/>
          </p:cNvSpPr>
          <p:nvPr/>
        </p:nvSpPr>
        <p:spPr bwMode="auto">
          <a:xfrm>
            <a:off x="685800" y="914400"/>
            <a:ext cx="7800975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/>
            <a:r>
              <a:rPr lang="en-US" sz="5400">
                <a:solidFill>
                  <a:schemeClr val="bg1"/>
                </a:solidFill>
              </a:rPr>
              <a:t/>
            </a:r>
            <a:br>
              <a:rPr lang="en-US" sz="5400">
                <a:solidFill>
                  <a:schemeClr val="bg1"/>
                </a:solidFill>
              </a:rPr>
            </a:br>
            <a:r>
              <a:rPr lang="en-US" sz="5400">
                <a:solidFill>
                  <a:schemeClr val="bg1"/>
                </a:solidFill>
              </a:rPr>
              <a:t/>
            </a:r>
            <a:br>
              <a:rPr lang="en-US" sz="5400">
                <a:solidFill>
                  <a:schemeClr val="bg1"/>
                </a:solidFill>
              </a:rPr>
            </a:br>
            <a:r>
              <a:rPr lang="en-US" sz="5400">
                <a:solidFill>
                  <a:schemeClr val="bg1"/>
                </a:solidFill>
              </a:rPr>
              <a:t/>
            </a:r>
            <a:br>
              <a:rPr lang="en-US" sz="5400">
                <a:solidFill>
                  <a:schemeClr val="bg1"/>
                </a:solidFill>
              </a:rPr>
            </a:br>
            <a:r>
              <a:rPr lang="en-US" sz="4800">
                <a:solidFill>
                  <a:srgbClr val="FFFF00"/>
                </a:solidFill>
                <a:latin typeface="Arial Black" pitchFamily="34" charset="0"/>
              </a:rPr>
              <a:t>Effective Performance</a:t>
            </a:r>
            <a:r>
              <a:rPr lang="en-US" sz="5400">
                <a:solidFill>
                  <a:schemeClr val="bg1"/>
                </a:solidFill>
              </a:rPr>
              <a:t/>
            </a:r>
            <a:br>
              <a:rPr lang="en-US" sz="5400">
                <a:solidFill>
                  <a:schemeClr val="bg1"/>
                </a:solidFill>
              </a:rPr>
            </a:br>
            <a:r>
              <a:rPr lang="en-US" sz="5400">
                <a:solidFill>
                  <a:schemeClr val="bg1"/>
                </a:solidFill>
              </a:rPr>
              <a:t/>
            </a:r>
            <a:br>
              <a:rPr lang="en-US" sz="5400">
                <a:solidFill>
                  <a:schemeClr val="bg1"/>
                </a:solidFill>
              </a:rPr>
            </a:br>
            <a:r>
              <a:rPr lang="en-US" sz="4800">
                <a:solidFill>
                  <a:schemeClr val="bg1"/>
                </a:solidFill>
              </a:rPr>
              <a:t>What ever you do, </a:t>
            </a:r>
            <a:br>
              <a:rPr lang="en-US" sz="4800">
                <a:solidFill>
                  <a:schemeClr val="bg1"/>
                </a:solidFill>
              </a:rPr>
            </a:br>
            <a:r>
              <a:rPr lang="en-US" sz="4800">
                <a:solidFill>
                  <a:schemeClr val="bg1"/>
                </a:solidFill>
              </a:rPr>
              <a:t>do it to the best of </a:t>
            </a:r>
            <a:br>
              <a:rPr lang="en-US" sz="4800">
                <a:solidFill>
                  <a:schemeClr val="bg1"/>
                </a:solidFill>
              </a:rPr>
            </a:br>
            <a:r>
              <a:rPr lang="en-US" sz="4800">
                <a:solidFill>
                  <a:schemeClr val="bg1"/>
                </a:solidFill>
              </a:rPr>
              <a:t>your ability.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ChangeArrowheads="1"/>
          </p:cNvSpPr>
          <p:nvPr/>
        </p:nvSpPr>
        <p:spPr bwMode="auto">
          <a:xfrm>
            <a:off x="-76200" y="-76200"/>
            <a:ext cx="9296400" cy="7086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88419" name="Rectangle 3"/>
          <p:cNvSpPr>
            <a:spLocks noChangeArrowheads="1"/>
          </p:cNvSpPr>
          <p:nvPr/>
        </p:nvSpPr>
        <p:spPr bwMode="auto">
          <a:xfrm>
            <a:off x="457200" y="304800"/>
            <a:ext cx="8229600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3200">
                <a:solidFill>
                  <a:srgbClr val="FFFF00"/>
                </a:solidFill>
                <a:latin typeface="Arial Black" pitchFamily="34" charset="0"/>
              </a:rPr>
              <a:t>Assertiveness vs. Aggressiveness</a:t>
            </a:r>
          </a:p>
        </p:txBody>
      </p:sp>
      <p:sp>
        <p:nvSpPr>
          <p:cNvPr id="188420" name="Rectangle 4"/>
          <p:cNvSpPr>
            <a:spLocks noChangeArrowheads="1"/>
          </p:cNvSpPr>
          <p:nvPr/>
        </p:nvSpPr>
        <p:spPr bwMode="auto">
          <a:xfrm>
            <a:off x="457200" y="1600200"/>
            <a:ext cx="83058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3200">
                <a:solidFill>
                  <a:schemeClr val="bg1"/>
                </a:solidFill>
              </a:rPr>
              <a:t>Assertiveness</a:t>
            </a:r>
            <a:r>
              <a:rPr lang="en-US" sz="2400">
                <a:solidFill>
                  <a:schemeClr val="bg1"/>
                </a:solidFill>
              </a:rPr>
              <a:t>  ~  means taking the initiative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>
                <a:solidFill>
                  <a:schemeClr val="bg1"/>
                </a:solidFill>
              </a:rPr>
              <a:t>	to deal with a problem in a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>
                <a:solidFill>
                  <a:schemeClr val="bg1"/>
                </a:solidFill>
              </a:rPr>
              <a:t>	constructive, self-protective manner. 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>
                <a:solidFill>
                  <a:schemeClr val="bg1"/>
                </a:solidFill>
              </a:rPr>
              <a:t>	~ Assertiveness attacks the problem, not the person.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3200">
                <a:solidFill>
                  <a:schemeClr val="bg1"/>
                </a:solidFill>
              </a:rPr>
              <a:t>Aggressiveness</a:t>
            </a:r>
            <a:r>
              <a:rPr lang="en-US" sz="2400">
                <a:solidFill>
                  <a:schemeClr val="bg1"/>
                </a:solidFill>
              </a:rPr>
              <a:t>  ~  	attacks the other person 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chemeClr val="bg1"/>
                </a:solidFill>
              </a:rPr>
              <a:t>	rather than the problem. 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chemeClr val="bg1"/>
                </a:solidFill>
              </a:rPr>
              <a:t>	It represents a destructive desire 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chemeClr val="bg1"/>
                </a:solidFill>
              </a:rPr>
              <a:t>	to dominate another person or 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chemeClr val="bg1"/>
                </a:solidFill>
              </a:rPr>
              <a:t>	to force a position or viewpoint on another person; 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2400">
                <a:solidFill>
                  <a:schemeClr val="bg1"/>
                </a:solidFill>
              </a:rPr>
              <a:t>	it starts fights that end in quarrels.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ChangeArrowheads="1"/>
          </p:cNvSpPr>
          <p:nvPr/>
        </p:nvSpPr>
        <p:spPr bwMode="auto">
          <a:xfrm>
            <a:off x="0" y="0"/>
            <a:ext cx="9296400" cy="7086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s-ES"/>
          </a:p>
        </p:txBody>
      </p:sp>
      <p:sp>
        <p:nvSpPr>
          <p:cNvPr id="215043" name="Rectangle 3"/>
          <p:cNvSpPr>
            <a:spLocks noChangeArrowheads="1"/>
          </p:cNvSpPr>
          <p:nvPr/>
        </p:nvSpPr>
        <p:spPr bwMode="auto">
          <a:xfrm>
            <a:off x="838200" y="304800"/>
            <a:ext cx="7477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4000">
                <a:solidFill>
                  <a:srgbClr val="FFFF00"/>
                </a:solidFill>
                <a:latin typeface="Arial Black" pitchFamily="34" charset="0"/>
              </a:rPr>
              <a:t>Assertive and Aggressive Communication</a:t>
            </a:r>
          </a:p>
        </p:txBody>
      </p:sp>
      <p:sp>
        <p:nvSpPr>
          <p:cNvPr id="215044" name="Rectangle 4"/>
          <p:cNvSpPr>
            <a:spLocks noChangeArrowheads="1"/>
          </p:cNvSpPr>
          <p:nvPr/>
        </p:nvSpPr>
        <p:spPr bwMode="auto">
          <a:xfrm>
            <a:off x="919163" y="1827213"/>
            <a:ext cx="7386637" cy="449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85000"/>
              </a:lnSpc>
              <a:spcBef>
                <a:spcPct val="20000"/>
              </a:spcBef>
            </a:pPr>
            <a:r>
              <a:rPr lang="en-US" sz="3200" b="1">
                <a:solidFill>
                  <a:schemeClr val="bg1"/>
                </a:solidFill>
              </a:rPr>
              <a:t>Assertive communication</a:t>
            </a:r>
            <a:r>
              <a:rPr lang="en-US" sz="3200">
                <a:solidFill>
                  <a:schemeClr val="bg1"/>
                </a:solidFill>
              </a:rPr>
              <a:t> </a:t>
            </a:r>
          </a:p>
          <a:p>
            <a:pPr algn="ctr">
              <a:lnSpc>
                <a:spcPct val="85000"/>
              </a:lnSpc>
              <a:spcBef>
                <a:spcPct val="20000"/>
              </a:spcBef>
            </a:pPr>
            <a:r>
              <a:rPr lang="en-US" sz="3200">
                <a:solidFill>
                  <a:schemeClr val="bg1"/>
                </a:solidFill>
              </a:rPr>
              <a:t>takes the listener’s feelings and rights into account;  </a:t>
            </a:r>
          </a:p>
          <a:p>
            <a:pPr algn="ctr">
              <a:lnSpc>
                <a:spcPct val="85000"/>
              </a:lnSpc>
              <a:spcBef>
                <a:spcPct val="20000"/>
              </a:spcBef>
            </a:pPr>
            <a:r>
              <a:rPr lang="en-US" sz="3200" b="1">
                <a:solidFill>
                  <a:schemeClr val="bg1"/>
                </a:solidFill>
              </a:rPr>
              <a:t>aggressive communication</a:t>
            </a:r>
            <a:r>
              <a:rPr lang="en-US" sz="3200">
                <a:solidFill>
                  <a:schemeClr val="bg1"/>
                </a:solidFill>
              </a:rPr>
              <a:t> does not.</a:t>
            </a:r>
          </a:p>
          <a:p>
            <a:pPr algn="ctr">
              <a:lnSpc>
                <a:spcPct val="85000"/>
              </a:lnSpc>
              <a:spcBef>
                <a:spcPct val="20000"/>
              </a:spcBef>
            </a:pPr>
            <a:endParaRPr lang="en-US" sz="2000">
              <a:solidFill>
                <a:schemeClr val="bg1"/>
              </a:solidFill>
            </a:endParaRPr>
          </a:p>
          <a:p>
            <a:pPr algn="ctr">
              <a:lnSpc>
                <a:spcPct val="85000"/>
              </a:lnSpc>
              <a:spcBef>
                <a:spcPct val="20000"/>
              </a:spcBef>
            </a:pPr>
            <a:r>
              <a:rPr lang="en-US" sz="3200">
                <a:solidFill>
                  <a:schemeClr val="bg1"/>
                </a:solidFill>
              </a:rPr>
              <a:t>To assert yourself is to let your communication partner know </a:t>
            </a:r>
          </a:p>
          <a:p>
            <a:pPr algn="ctr">
              <a:lnSpc>
                <a:spcPct val="85000"/>
              </a:lnSpc>
              <a:spcBef>
                <a:spcPct val="20000"/>
              </a:spcBef>
            </a:pPr>
            <a:r>
              <a:rPr lang="en-US" sz="3200">
                <a:solidFill>
                  <a:schemeClr val="bg1"/>
                </a:solidFill>
              </a:rPr>
              <a:t>that his or her behavior </a:t>
            </a:r>
          </a:p>
          <a:p>
            <a:pPr algn="ctr">
              <a:lnSpc>
                <a:spcPct val="85000"/>
              </a:lnSpc>
              <a:spcBef>
                <a:spcPct val="20000"/>
              </a:spcBef>
            </a:pPr>
            <a:r>
              <a:rPr lang="en-US" sz="3200">
                <a:solidFill>
                  <a:schemeClr val="bg1"/>
                </a:solidFill>
              </a:rPr>
              <a:t>is infringing on your rights.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50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0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15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50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50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150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50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50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150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50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50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150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150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50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150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150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150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150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150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150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150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43" grpId="0"/>
      <p:bldP spid="215044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 ACTIVITIES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NONVERBAL COMMUNICATION ACTIVITY: EMOTIONS</a:t>
            </a:r>
          </a:p>
          <a:p>
            <a:pPr>
              <a:buNone/>
            </a:pPr>
            <a:endParaRPr lang="es-ES" dirty="0" smtClean="0"/>
          </a:p>
          <a:p>
            <a:r>
              <a:rPr lang="es-ES" dirty="0" smtClean="0"/>
              <a:t>FOLLOW THE INSTRUCTIONS</a:t>
            </a:r>
          </a:p>
          <a:p>
            <a:pPr>
              <a:buNone/>
            </a:pPr>
            <a:endParaRPr lang="es-ES" dirty="0" smtClean="0"/>
          </a:p>
          <a:p>
            <a:r>
              <a:rPr lang="es-ES" dirty="0" smtClean="0"/>
              <a:t>THE REFUGE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B1F28-2680-4639-9B38-5443B61B0A4C}" type="datetime3">
              <a:rPr lang="en-US" smtClean="0"/>
              <a:pPr/>
              <a:t>21 October 2019</a:t>
            </a:fld>
            <a:endParaRPr lang="en-U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FF5AB-A85A-4036-A279-0C108DD63525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ChangeArrowheads="1"/>
          </p:cNvSpPr>
          <p:nvPr/>
        </p:nvSpPr>
        <p:spPr bwMode="auto">
          <a:xfrm>
            <a:off x="-76200" y="-76200"/>
            <a:ext cx="9296400" cy="7086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>
                <a:solidFill>
                  <a:schemeClr val="bg1"/>
                </a:solidFill>
              </a:rPr>
              <a:t>Why IMPROVE</a:t>
            </a:r>
          </a:p>
          <a:p>
            <a:pPr algn="ctr"/>
            <a:r>
              <a:rPr lang="en-US" sz="4000" b="1">
                <a:solidFill>
                  <a:schemeClr val="bg1"/>
                </a:solidFill>
              </a:rPr>
              <a:t>Interpersonal Skills ?</a:t>
            </a:r>
          </a:p>
          <a:p>
            <a:pPr algn="ctr"/>
            <a:endParaRPr lang="en-US" sz="4000" b="1">
              <a:solidFill>
                <a:schemeClr val="bg1"/>
              </a:solidFill>
            </a:endParaRPr>
          </a:p>
          <a:p>
            <a:pPr algn="ctr"/>
            <a:r>
              <a:rPr lang="en-US" sz="2400" b="1">
                <a:solidFill>
                  <a:schemeClr val="bg1"/>
                </a:solidFill>
              </a:rPr>
              <a:t>GOOD INTERPERSONAL SKILLS </a:t>
            </a:r>
          </a:p>
          <a:p>
            <a:pPr algn="ctr"/>
            <a:r>
              <a:rPr lang="en-US" sz="2400" b="1">
                <a:solidFill>
                  <a:schemeClr val="bg1"/>
                </a:solidFill>
              </a:rPr>
              <a:t>WILL ALLOW YOU </a:t>
            </a:r>
          </a:p>
          <a:p>
            <a:pPr algn="ctr"/>
            <a:r>
              <a:rPr lang="en-US" sz="2400" b="1">
                <a:solidFill>
                  <a:schemeClr val="bg1"/>
                </a:solidFill>
              </a:rPr>
              <a:t>TO</a:t>
            </a:r>
            <a:r>
              <a:rPr lang="en-US" b="1">
                <a:solidFill>
                  <a:schemeClr val="bg1"/>
                </a:solidFill>
              </a:rPr>
              <a:t> </a:t>
            </a:r>
            <a:r>
              <a:rPr lang="en-US" sz="2400" b="1">
                <a:solidFill>
                  <a:schemeClr val="bg1"/>
                </a:solidFill>
              </a:rPr>
              <a:t>NETWORK </a:t>
            </a:r>
          </a:p>
          <a:p>
            <a:pPr algn="ctr"/>
            <a:r>
              <a:rPr lang="en-US" sz="2400" b="1">
                <a:solidFill>
                  <a:schemeClr val="bg1"/>
                </a:solidFill>
              </a:rPr>
              <a:t>EFFORTLESSLY AND EFFECTIVELY</a:t>
            </a:r>
            <a:r>
              <a:rPr lang="en-US" sz="1800">
                <a:solidFill>
                  <a:schemeClr val="bg1"/>
                </a:solidFill>
              </a:rPr>
              <a:t>.</a:t>
            </a:r>
            <a:r>
              <a:rPr lang="en-US" sz="3200">
                <a:solidFill>
                  <a:schemeClr val="bg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293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2000"/>
                                        <p:tgtEl>
                                          <p:spTgt spid="2293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2000"/>
                                        <p:tgtEl>
                                          <p:spTgt spid="2293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2000"/>
                                        <p:tgtEl>
                                          <p:spTgt spid="2293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2293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2293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" dur="2000" fill="hold"/>
                                        <p:tgtEl>
                                          <p:spTgt spid="2293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2293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ChangeArrowheads="1"/>
          </p:cNvSpPr>
          <p:nvPr/>
        </p:nvSpPr>
        <p:spPr bwMode="auto">
          <a:xfrm>
            <a:off x="-76200" y="-76200"/>
            <a:ext cx="9296400" cy="7086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4800" b="1">
              <a:solidFill>
                <a:schemeClr val="bg1"/>
              </a:solidFill>
            </a:endParaRPr>
          </a:p>
          <a:p>
            <a:pPr algn="ctr"/>
            <a:endParaRPr lang="en-US" sz="4800" b="1">
              <a:solidFill>
                <a:schemeClr val="bg1"/>
              </a:solidFill>
            </a:endParaRPr>
          </a:p>
          <a:p>
            <a:pPr algn="ctr"/>
            <a:r>
              <a:rPr lang="en-US" sz="4800" b="1">
                <a:solidFill>
                  <a:schemeClr val="bg1"/>
                </a:solidFill>
              </a:rPr>
              <a:t>How to</a:t>
            </a:r>
          </a:p>
          <a:p>
            <a:pPr algn="ctr"/>
            <a:r>
              <a:rPr lang="en-US" sz="4800" b="1">
                <a:solidFill>
                  <a:schemeClr val="bg1"/>
                </a:solidFill>
              </a:rPr>
              <a:t> IMPROVE</a:t>
            </a:r>
          </a:p>
          <a:p>
            <a:pPr algn="ctr"/>
            <a:r>
              <a:rPr lang="en-US" sz="4800" b="1">
                <a:solidFill>
                  <a:schemeClr val="bg1"/>
                </a:solidFill>
              </a:rPr>
              <a:t>Interpersonal Skills ?</a:t>
            </a:r>
          </a:p>
          <a:p>
            <a:pPr algn="ctr"/>
            <a:endParaRPr lang="en-US" sz="4800" b="1">
              <a:solidFill>
                <a:schemeClr val="bg1"/>
              </a:solidFill>
            </a:endParaRPr>
          </a:p>
          <a:p>
            <a:pPr algn="ctr"/>
            <a:endParaRPr lang="en-US" sz="32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ChangeArrowheads="1"/>
          </p:cNvSpPr>
          <p:nvPr/>
        </p:nvSpPr>
        <p:spPr bwMode="auto">
          <a:xfrm>
            <a:off x="-76200" y="-76200"/>
            <a:ext cx="9296400" cy="7086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4800" b="1">
              <a:solidFill>
                <a:schemeClr val="bg1"/>
              </a:solidFill>
            </a:endParaRPr>
          </a:p>
          <a:p>
            <a:pPr algn="ctr"/>
            <a:r>
              <a:rPr lang="en-US" sz="5400" b="1">
                <a:solidFill>
                  <a:srgbClr val="FFFF00"/>
                </a:solidFill>
              </a:rPr>
              <a:t>Think Creatively</a:t>
            </a:r>
          </a:p>
          <a:p>
            <a:pPr algn="ctr"/>
            <a:endParaRPr lang="en-US" sz="4800" b="1">
              <a:solidFill>
                <a:srgbClr val="FFFF00"/>
              </a:solidFill>
            </a:endParaRPr>
          </a:p>
          <a:p>
            <a:pPr algn="ctr"/>
            <a:r>
              <a:rPr lang="en-US" sz="4800" b="1">
                <a:solidFill>
                  <a:srgbClr val="FF0000"/>
                </a:solidFill>
              </a:rPr>
              <a:t> </a:t>
            </a:r>
            <a:r>
              <a:rPr lang="en-US" sz="4400" b="1">
                <a:solidFill>
                  <a:schemeClr val="bg1"/>
                </a:solidFill>
              </a:rPr>
              <a:t>Solve problems</a:t>
            </a:r>
            <a:r>
              <a:rPr lang="en-US" sz="4400" b="1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en-US" sz="4400" b="1">
                <a:solidFill>
                  <a:schemeClr val="bg1"/>
                </a:solidFill>
              </a:rPr>
              <a:t>and </a:t>
            </a:r>
          </a:p>
          <a:p>
            <a:pPr algn="ctr"/>
            <a:r>
              <a:rPr lang="en-US" sz="4400" b="1">
                <a:solidFill>
                  <a:schemeClr val="bg1"/>
                </a:solidFill>
              </a:rPr>
              <a:t>maximize opportunities</a:t>
            </a:r>
            <a:r>
              <a:rPr lang="en-US" sz="4800" b="1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en-US" sz="4800" b="1">
                <a:solidFill>
                  <a:srgbClr val="FF0000"/>
                </a:solidFill>
              </a:rPr>
              <a:t>with innovative ideas.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ChangeArrowheads="1"/>
          </p:cNvSpPr>
          <p:nvPr/>
        </p:nvSpPr>
        <p:spPr bwMode="auto">
          <a:xfrm>
            <a:off x="-76200" y="-76200"/>
            <a:ext cx="9296400" cy="7086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/>
            <a:r>
              <a:rPr lang="en-US" sz="4800" b="1" dirty="0">
                <a:solidFill>
                  <a:schemeClr val="bg1"/>
                </a:solidFill>
              </a:rPr>
              <a:t>Today’s work </a:t>
            </a:r>
          </a:p>
          <a:p>
            <a:pPr algn="ctr"/>
            <a:r>
              <a:rPr lang="en-US" sz="4800" b="1" dirty="0">
                <a:solidFill>
                  <a:schemeClr val="bg1"/>
                </a:solidFill>
              </a:rPr>
              <a:t>needs </a:t>
            </a:r>
          </a:p>
          <a:p>
            <a:pPr algn="ctr"/>
            <a:r>
              <a:rPr lang="en-US" sz="4800" b="1" dirty="0">
                <a:solidFill>
                  <a:schemeClr val="bg1"/>
                </a:solidFill>
              </a:rPr>
              <a:t>good </a:t>
            </a:r>
            <a:r>
              <a:rPr lang="en-US" sz="4800" b="1" dirty="0" smtClean="0">
                <a:solidFill>
                  <a:schemeClr val="bg1"/>
                </a:solidFill>
              </a:rPr>
              <a:t>interpersonal and </a:t>
            </a:r>
          </a:p>
          <a:p>
            <a:pPr algn="ctr"/>
            <a:r>
              <a:rPr lang="en-US" sz="4800" b="1" dirty="0" smtClean="0">
                <a:solidFill>
                  <a:schemeClr val="bg1"/>
                </a:solidFill>
              </a:rPr>
              <a:t>networking </a:t>
            </a:r>
            <a:r>
              <a:rPr lang="en-US" sz="4800" b="1" dirty="0">
                <a:solidFill>
                  <a:schemeClr val="bg1"/>
                </a:solidFill>
              </a:rPr>
              <a:t>skills.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ChangeArrowheads="1"/>
          </p:cNvSpPr>
          <p:nvPr/>
        </p:nvSpPr>
        <p:spPr bwMode="auto">
          <a:xfrm>
            <a:off x="-76200" y="-76200"/>
            <a:ext cx="9296400" cy="7086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4800" b="1">
              <a:solidFill>
                <a:schemeClr val="bg1"/>
              </a:solidFill>
            </a:endParaRPr>
          </a:p>
          <a:p>
            <a:pPr algn="ctr"/>
            <a:r>
              <a:rPr lang="en-US" sz="6000" b="1">
                <a:solidFill>
                  <a:srgbClr val="FFFF00"/>
                </a:solidFill>
              </a:rPr>
              <a:t> </a:t>
            </a:r>
            <a:r>
              <a:rPr lang="en-US" sz="7200" b="1">
                <a:solidFill>
                  <a:srgbClr val="FFFF00"/>
                </a:solidFill>
              </a:rPr>
              <a:t>Teamwork</a:t>
            </a:r>
          </a:p>
          <a:p>
            <a:pPr algn="ctr"/>
            <a:endParaRPr lang="en-US" sz="4000" b="1">
              <a:solidFill>
                <a:srgbClr val="FFFF00"/>
              </a:solidFill>
            </a:endParaRPr>
          </a:p>
          <a:p>
            <a:pPr algn="ctr"/>
            <a:r>
              <a:rPr lang="en-US" sz="6600" b="1">
                <a:solidFill>
                  <a:srgbClr val="FFFF00"/>
                </a:solidFill>
              </a:rPr>
              <a:t> </a:t>
            </a:r>
            <a:r>
              <a:rPr lang="en-US" sz="4800" b="1">
                <a:solidFill>
                  <a:schemeClr val="bg1"/>
                </a:solidFill>
              </a:rPr>
              <a:t>Work hard for others </a:t>
            </a:r>
          </a:p>
          <a:p>
            <a:pPr algn="ctr"/>
            <a:r>
              <a:rPr lang="en-US" sz="4800" b="1">
                <a:solidFill>
                  <a:schemeClr val="bg1"/>
                </a:solidFill>
              </a:rPr>
              <a:t>and the rewards </a:t>
            </a:r>
          </a:p>
          <a:p>
            <a:pPr algn="ctr">
              <a:lnSpc>
                <a:spcPct val="85000"/>
              </a:lnSpc>
            </a:pPr>
            <a:r>
              <a:rPr lang="en-US" sz="4800" b="1">
                <a:solidFill>
                  <a:schemeClr val="bg1"/>
                </a:solidFill>
              </a:rPr>
              <a:t>will come back to you </a:t>
            </a:r>
          </a:p>
          <a:p>
            <a:pPr algn="ctr">
              <a:lnSpc>
                <a:spcPct val="85000"/>
              </a:lnSpc>
            </a:pPr>
            <a:r>
              <a:rPr lang="en-US" sz="4800" b="1">
                <a:solidFill>
                  <a:schemeClr val="bg1"/>
                </a:solidFill>
              </a:rPr>
              <a:t>ten times over.</a:t>
            </a:r>
            <a:r>
              <a:rPr lang="en-US" sz="6600" b="1">
                <a:solidFill>
                  <a:srgbClr val="FFFF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ChangeArrowheads="1"/>
          </p:cNvSpPr>
          <p:nvPr/>
        </p:nvSpPr>
        <p:spPr bwMode="auto">
          <a:xfrm>
            <a:off x="-76200" y="-76200"/>
            <a:ext cx="9296400" cy="7086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4800" b="1">
              <a:solidFill>
                <a:schemeClr val="bg1"/>
              </a:solidFill>
            </a:endParaRPr>
          </a:p>
          <a:p>
            <a:pPr algn="ctr"/>
            <a:endParaRPr lang="en-US" b="1">
              <a:solidFill>
                <a:schemeClr val="bg1"/>
              </a:solidFill>
            </a:endParaRPr>
          </a:p>
          <a:p>
            <a:pPr algn="ctr"/>
            <a:r>
              <a:rPr lang="en-US" sz="4800" b="1">
                <a:solidFill>
                  <a:schemeClr val="bg1"/>
                </a:solidFill>
              </a:rPr>
              <a:t>Communicate effectively</a:t>
            </a:r>
          </a:p>
          <a:p>
            <a:pPr algn="ctr"/>
            <a:endParaRPr lang="en-US" sz="2000" b="1">
              <a:solidFill>
                <a:schemeClr val="bg1"/>
              </a:solidFill>
            </a:endParaRPr>
          </a:p>
          <a:p>
            <a:pPr algn="ctr"/>
            <a:r>
              <a:rPr lang="en-US" sz="4800" b="1">
                <a:solidFill>
                  <a:schemeClr val="bg1"/>
                </a:solidFill>
              </a:rPr>
              <a:t> </a:t>
            </a:r>
            <a:r>
              <a:rPr lang="en-US" sz="4000" b="1">
                <a:solidFill>
                  <a:srgbClr val="FFFF00"/>
                </a:solidFill>
              </a:rPr>
              <a:t>Good communications </a:t>
            </a:r>
          </a:p>
          <a:p>
            <a:pPr algn="ctr"/>
            <a:r>
              <a:rPr lang="en-US" sz="4000" b="1">
                <a:solidFill>
                  <a:srgbClr val="FFFF00"/>
                </a:solidFill>
              </a:rPr>
              <a:t>are invaluable</a:t>
            </a:r>
          </a:p>
          <a:p>
            <a:pPr algn="ctr"/>
            <a:r>
              <a:rPr lang="en-US" sz="4000" b="1">
                <a:solidFill>
                  <a:srgbClr val="FFFF00"/>
                </a:solidFill>
              </a:rPr>
              <a:t> in any situation.</a:t>
            </a:r>
          </a:p>
          <a:p>
            <a:pPr algn="ctr"/>
            <a:r>
              <a:rPr lang="en-US" sz="4800" b="1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en-US" sz="4800" b="1">
                <a:solidFill>
                  <a:schemeClr val="bg1"/>
                </a:solidFill>
              </a:rPr>
              <a:t>Be articulate, concise, </a:t>
            </a:r>
          </a:p>
          <a:p>
            <a:pPr algn="ctr"/>
            <a:r>
              <a:rPr lang="en-US" sz="4800" b="1">
                <a:solidFill>
                  <a:schemeClr val="bg1"/>
                </a:solidFill>
              </a:rPr>
              <a:t>enthusiastic,</a:t>
            </a:r>
          </a:p>
          <a:p>
            <a:pPr algn="ctr"/>
            <a:r>
              <a:rPr lang="en-US" sz="4800" b="1">
                <a:solidFill>
                  <a:schemeClr val="bg1"/>
                </a:solidFill>
              </a:rPr>
              <a:t> honest, and open. </a:t>
            </a:r>
          </a:p>
          <a:p>
            <a:pPr algn="ctr"/>
            <a:endParaRPr lang="en-US" sz="48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ChangeArrowheads="1"/>
          </p:cNvSpPr>
          <p:nvPr/>
        </p:nvSpPr>
        <p:spPr bwMode="auto">
          <a:xfrm>
            <a:off x="-76200" y="-76200"/>
            <a:ext cx="9296400" cy="7086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98659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4000">
                <a:solidFill>
                  <a:srgbClr val="FFFF00"/>
                </a:solidFill>
              </a:rPr>
              <a:t>Interpersonal Communication skills</a:t>
            </a:r>
          </a:p>
        </p:txBody>
      </p:sp>
      <p:sp>
        <p:nvSpPr>
          <p:cNvPr id="198660" name="Rectangle 4"/>
          <p:cNvSpPr>
            <a:spLocks noChangeArrowheads="1"/>
          </p:cNvSpPr>
          <p:nvPr/>
        </p:nvSpPr>
        <p:spPr bwMode="auto">
          <a:xfrm>
            <a:off x="228600" y="2209800"/>
            <a:ext cx="8763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sz="3200" b="1" dirty="0">
                <a:solidFill>
                  <a:schemeClr val="bg1"/>
                </a:solidFill>
              </a:rPr>
              <a:t>Eye contact </a:t>
            </a:r>
            <a:r>
              <a:rPr lang="en-US" sz="3200" dirty="0">
                <a:solidFill>
                  <a:schemeClr val="bg1"/>
                </a:solidFill>
              </a:rPr>
              <a:t>is vital for good communication. 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endParaRPr lang="en-US" sz="3200" dirty="0">
              <a:solidFill>
                <a:schemeClr val="bg1"/>
              </a:solidFill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sz="3200" b="1" dirty="0">
                <a:solidFill>
                  <a:schemeClr val="bg1"/>
                </a:solidFill>
              </a:rPr>
              <a:t>Appropriate body language </a:t>
            </a:r>
            <a:r>
              <a:rPr lang="en-US" sz="3200" dirty="0">
                <a:solidFill>
                  <a:schemeClr val="bg1"/>
                </a:solidFill>
              </a:rPr>
              <a:t>encourages conversation.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sz="3200" dirty="0">
                <a:solidFill>
                  <a:schemeClr val="bg1"/>
                </a:solidFill>
              </a:rPr>
              <a:t> 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sz="3200" b="1" dirty="0" smtClean="0">
                <a:solidFill>
                  <a:schemeClr val="bg1"/>
                </a:solidFill>
              </a:rPr>
              <a:t>Clear and </a:t>
            </a:r>
            <a:r>
              <a:rPr lang="en-US" sz="3200" b="1" dirty="0">
                <a:solidFill>
                  <a:schemeClr val="bg1"/>
                </a:solidFill>
              </a:rPr>
              <a:t>organized </a:t>
            </a:r>
            <a:r>
              <a:rPr lang="en-US" sz="3200" b="1" dirty="0" smtClean="0">
                <a:solidFill>
                  <a:schemeClr val="bg1"/>
                </a:solidFill>
              </a:rPr>
              <a:t>ideas</a:t>
            </a:r>
            <a:endParaRPr lang="en-US" sz="3200" b="1" dirty="0">
              <a:solidFill>
                <a:schemeClr val="bg1"/>
              </a:solidFill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sz="3200" dirty="0">
                <a:solidFill>
                  <a:schemeClr val="bg1"/>
                </a:solidFill>
              </a:rPr>
              <a:t>help you accurately and honestly describe your feelings and contribute to conversations and to decisions that need to be made.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ChangeArrowheads="1"/>
          </p:cNvSpPr>
          <p:nvPr/>
        </p:nvSpPr>
        <p:spPr bwMode="auto">
          <a:xfrm>
            <a:off x="-76200" y="-76200"/>
            <a:ext cx="9296400" cy="7086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7408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4000">
                <a:solidFill>
                  <a:srgbClr val="FFFF00"/>
                </a:solidFill>
              </a:rPr>
              <a:t>Interpersonal Communication skills</a:t>
            </a:r>
          </a:p>
        </p:txBody>
      </p:sp>
      <p:sp>
        <p:nvSpPr>
          <p:cNvPr id="174084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b="1">
                <a:solidFill>
                  <a:schemeClr val="bg1"/>
                </a:solidFill>
              </a:rPr>
              <a:t>I - statements </a:t>
            </a:r>
            <a:r>
              <a:rPr lang="en-US" sz="2400">
                <a:solidFill>
                  <a:schemeClr val="bg1"/>
                </a:solidFill>
              </a:rPr>
              <a:t>help you express the way you feel and what you want with great clarity.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b="1">
                <a:solidFill>
                  <a:schemeClr val="bg1"/>
                </a:solidFill>
              </a:rPr>
              <a:t>“You" – statements</a:t>
            </a:r>
            <a:r>
              <a:rPr lang="en-US" sz="2400">
                <a:solidFill>
                  <a:schemeClr val="bg1"/>
                </a:solidFill>
              </a:rPr>
              <a:t> can make others feel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>
                <a:solidFill>
                  <a:schemeClr val="bg1"/>
                </a:solidFill>
              </a:rPr>
              <a:t>	angry and defensive immediately.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b="1">
                <a:solidFill>
                  <a:schemeClr val="bg1"/>
                </a:solidFill>
              </a:rPr>
              <a:t>A respectful tone of voice </a:t>
            </a:r>
            <a:r>
              <a:rPr lang="en-US" sz="2400">
                <a:solidFill>
                  <a:schemeClr val="bg1"/>
                </a:solidFill>
              </a:rPr>
              <a:t>conveys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>
                <a:solidFill>
                  <a:schemeClr val="bg1"/>
                </a:solidFill>
              </a:rPr>
              <a:t>	that you are taking others seriously and that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>
                <a:solidFill>
                  <a:schemeClr val="bg1"/>
                </a:solidFill>
              </a:rPr>
              <a:t>	you also expect to be taken seriously.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>
                <a:solidFill>
                  <a:schemeClr val="bg1"/>
                </a:solidFill>
              </a:rPr>
              <a:t>	Further, people with good communication skills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>
                <a:solidFill>
                  <a:schemeClr val="bg1"/>
                </a:solidFill>
              </a:rPr>
              <a:t>	are assertive without being aggressive or 	manipulative.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ChangeArrowheads="1"/>
          </p:cNvSpPr>
          <p:nvPr/>
        </p:nvSpPr>
        <p:spPr bwMode="auto">
          <a:xfrm>
            <a:off x="-76200" y="-76200"/>
            <a:ext cx="9296400" cy="7086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4800" b="1">
              <a:solidFill>
                <a:schemeClr val="bg1"/>
              </a:solidFill>
            </a:endParaRPr>
          </a:p>
          <a:p>
            <a:pPr algn="ctr"/>
            <a:r>
              <a:rPr lang="en-US" sz="3200" b="1">
                <a:solidFill>
                  <a:srgbClr val="FF0000"/>
                </a:solidFill>
              </a:rPr>
              <a:t>Don't forget </a:t>
            </a:r>
          </a:p>
          <a:p>
            <a:pPr algn="ctr"/>
            <a:r>
              <a:rPr lang="en-US" sz="3200" b="1">
                <a:solidFill>
                  <a:srgbClr val="FF0000"/>
                </a:solidFill>
              </a:rPr>
              <a:t>the other side of communicating:</a:t>
            </a:r>
            <a:r>
              <a:rPr lang="en-US" sz="4800" b="1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en-US" sz="4800" b="1">
                <a:solidFill>
                  <a:schemeClr val="bg1"/>
                </a:solidFill>
              </a:rPr>
              <a:t>LISTENING. </a:t>
            </a:r>
          </a:p>
          <a:p>
            <a:pPr algn="ctr">
              <a:lnSpc>
                <a:spcPct val="85000"/>
              </a:lnSpc>
            </a:pPr>
            <a:r>
              <a:rPr lang="en-US" sz="4000" b="1">
                <a:solidFill>
                  <a:srgbClr val="FFFF00"/>
                </a:solidFill>
              </a:rPr>
              <a:t>This is as important</a:t>
            </a:r>
          </a:p>
          <a:p>
            <a:pPr algn="ctr">
              <a:lnSpc>
                <a:spcPct val="85000"/>
              </a:lnSpc>
            </a:pPr>
            <a:r>
              <a:rPr lang="en-US" sz="4000" b="1">
                <a:solidFill>
                  <a:srgbClr val="FFFF00"/>
                </a:solidFill>
              </a:rPr>
              <a:t> as speaking.</a:t>
            </a:r>
            <a:r>
              <a:rPr lang="en-US" sz="4800" b="1">
                <a:solidFill>
                  <a:schemeClr val="bg1"/>
                </a:solidFill>
              </a:rPr>
              <a:t> </a:t>
            </a:r>
          </a:p>
          <a:p>
            <a:pPr algn="ctr">
              <a:lnSpc>
                <a:spcPct val="85000"/>
              </a:lnSpc>
            </a:pPr>
            <a:endParaRPr lang="en-US" sz="4800" b="1">
              <a:solidFill>
                <a:schemeClr val="bg1"/>
              </a:solidFill>
            </a:endParaRPr>
          </a:p>
          <a:p>
            <a:pPr algn="ctr"/>
            <a:r>
              <a:rPr lang="en-US" sz="2800" b="1">
                <a:solidFill>
                  <a:schemeClr val="bg1"/>
                </a:solidFill>
              </a:rPr>
              <a:t>Many people rather than listening, </a:t>
            </a:r>
          </a:p>
          <a:p>
            <a:pPr algn="ctr"/>
            <a:r>
              <a:rPr lang="en-US" sz="2800" b="1">
                <a:solidFill>
                  <a:schemeClr val="bg1"/>
                </a:solidFill>
              </a:rPr>
              <a:t>they spend their time thinking </a:t>
            </a:r>
          </a:p>
          <a:p>
            <a:pPr algn="ctr"/>
            <a:r>
              <a:rPr lang="en-US" sz="2800" b="1">
                <a:solidFill>
                  <a:schemeClr val="bg1"/>
                </a:solidFill>
              </a:rPr>
              <a:t>of the next thing they are going to say, </a:t>
            </a:r>
          </a:p>
          <a:p>
            <a:pPr algn="ctr"/>
            <a:r>
              <a:rPr lang="en-US" sz="2800" b="1">
                <a:solidFill>
                  <a:schemeClr val="bg1"/>
                </a:solidFill>
              </a:rPr>
              <a:t>thus taking virtually nothing in at all.</a:t>
            </a:r>
            <a:r>
              <a:rPr lang="en-US" sz="3600" b="1">
                <a:solidFill>
                  <a:schemeClr val="bg1"/>
                </a:solidFill>
              </a:rPr>
              <a:t> </a:t>
            </a:r>
          </a:p>
          <a:p>
            <a:pPr algn="ctr"/>
            <a:endParaRPr lang="en-US" sz="36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ChangeArrowheads="1"/>
          </p:cNvSpPr>
          <p:nvPr/>
        </p:nvSpPr>
        <p:spPr bwMode="auto">
          <a:xfrm>
            <a:off x="-76200" y="-76200"/>
            <a:ext cx="9296400" cy="7086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s-ES"/>
          </a:p>
        </p:txBody>
      </p:sp>
      <p:sp>
        <p:nvSpPr>
          <p:cNvPr id="217091" name="Text Box 3"/>
          <p:cNvSpPr txBox="1">
            <a:spLocks noChangeArrowheads="1"/>
          </p:cNvSpPr>
          <p:nvPr/>
        </p:nvSpPr>
        <p:spPr bwMode="auto">
          <a:xfrm>
            <a:off x="958850" y="1190625"/>
            <a:ext cx="7340471" cy="572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5400" b="1" dirty="0">
                <a:solidFill>
                  <a:srgbClr val="FF0000"/>
                </a:solidFill>
              </a:rPr>
              <a:t>Interpersonal Conflict</a:t>
            </a:r>
          </a:p>
          <a:p>
            <a:pPr algn="ctr"/>
            <a:endParaRPr lang="en-US" sz="2400" b="1" dirty="0"/>
          </a:p>
          <a:p>
            <a:pPr algn="ctr"/>
            <a:r>
              <a:rPr lang="en-US" sz="3200" b="1" dirty="0">
                <a:solidFill>
                  <a:schemeClr val="bg1"/>
                </a:solidFill>
              </a:rPr>
              <a:t>Conflict occurs when two people, or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</a:rPr>
              <a:t>two groups of people,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</a:rPr>
              <a:t>cannot agree on any point, and  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</a:rPr>
              <a:t>differ seriously.</a:t>
            </a:r>
          </a:p>
          <a:p>
            <a:pPr algn="ctr"/>
            <a:endParaRPr lang="en-US" sz="3200" b="1" dirty="0">
              <a:solidFill>
                <a:schemeClr val="bg1"/>
              </a:solidFill>
            </a:endParaRPr>
          </a:p>
          <a:p>
            <a:pPr algn="ctr"/>
            <a:r>
              <a:rPr lang="en-US" sz="3200" b="1" dirty="0">
                <a:solidFill>
                  <a:schemeClr val="bg1"/>
                </a:solidFill>
              </a:rPr>
              <a:t>Generally conflict begins with </a:t>
            </a:r>
          </a:p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mild (no important)</a:t>
            </a:r>
          </a:p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>
                <a:solidFill>
                  <a:schemeClr val="bg1"/>
                </a:solidFill>
              </a:rPr>
              <a:t>differences, disagreements, 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</a:rPr>
              <a:t>arguments,  disputes,  and fights.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ChangeArrowheads="1"/>
          </p:cNvSpPr>
          <p:nvPr/>
        </p:nvSpPr>
        <p:spPr bwMode="auto">
          <a:xfrm>
            <a:off x="0" y="0"/>
            <a:ext cx="9296400" cy="7086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19139" name="Rectangle 3"/>
          <p:cNvSpPr>
            <a:spLocks noChangeArrowheads="1"/>
          </p:cNvSpPr>
          <p:nvPr/>
        </p:nvSpPr>
        <p:spPr bwMode="auto">
          <a:xfrm>
            <a:off x="457200" y="762000"/>
            <a:ext cx="82296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3200">
                <a:solidFill>
                  <a:schemeClr val="bg1"/>
                </a:solidFill>
              </a:rPr>
              <a:t>	</a:t>
            </a:r>
            <a:r>
              <a:rPr lang="en-US" sz="4400">
                <a:solidFill>
                  <a:srgbClr val="FFFF00"/>
                </a:solidFill>
                <a:latin typeface="Arial Black" pitchFamily="34" charset="0"/>
              </a:rPr>
              <a:t>Conflict and Your Role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endParaRPr lang="en-US" sz="3200" u="sng">
              <a:solidFill>
                <a:schemeClr val="bg1"/>
              </a:solidFill>
            </a:endParaRPr>
          </a:p>
          <a:p>
            <a:pPr lvl="1" algn="ctr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solidFill>
                  <a:schemeClr val="bg1"/>
                </a:solidFill>
              </a:rPr>
              <a:t>Professional preparation of you and others</a:t>
            </a:r>
          </a:p>
          <a:p>
            <a:pPr lvl="1" algn="ctr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solidFill>
                  <a:schemeClr val="bg1"/>
                </a:solidFill>
              </a:rPr>
              <a:t>may reflect diverse </a:t>
            </a:r>
          </a:p>
          <a:p>
            <a:pPr lvl="1" algn="ctr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solidFill>
                  <a:schemeClr val="bg1"/>
                </a:solidFill>
              </a:rPr>
              <a:t>philosophical and theoretical orientations.</a:t>
            </a:r>
          </a:p>
          <a:p>
            <a:pPr lvl="1" algn="ctr">
              <a:lnSpc>
                <a:spcPct val="90000"/>
              </a:lnSpc>
              <a:spcBef>
                <a:spcPct val="20000"/>
              </a:spcBef>
            </a:pPr>
            <a:endParaRPr lang="en-US" sz="2800">
              <a:solidFill>
                <a:schemeClr val="bg1"/>
              </a:solidFill>
            </a:endParaRPr>
          </a:p>
          <a:p>
            <a:pPr lvl="1" algn="ctr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solidFill>
                  <a:schemeClr val="bg1"/>
                </a:solidFill>
              </a:rPr>
              <a:t>As you have to work together, as a team, </a:t>
            </a:r>
          </a:p>
          <a:p>
            <a:pPr lvl="1" algn="ctr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solidFill>
                  <a:schemeClr val="bg1"/>
                </a:solidFill>
              </a:rPr>
              <a:t>to successfully undertake </a:t>
            </a:r>
          </a:p>
          <a:p>
            <a:pPr lvl="1" algn="ctr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solidFill>
                  <a:schemeClr val="bg1"/>
                </a:solidFill>
              </a:rPr>
              <a:t>collaborative activities, </a:t>
            </a:r>
          </a:p>
          <a:p>
            <a:pPr lvl="1" algn="ctr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solidFill>
                  <a:schemeClr val="bg1"/>
                </a:solidFill>
              </a:rPr>
              <a:t>you will need to be </a:t>
            </a:r>
          </a:p>
          <a:p>
            <a:pPr lvl="1" algn="ctr">
              <a:lnSpc>
                <a:spcPct val="90000"/>
              </a:lnSpc>
              <a:spcBef>
                <a:spcPct val="20000"/>
              </a:spcBef>
            </a:pPr>
            <a:r>
              <a:rPr lang="en-US" sz="2800">
                <a:solidFill>
                  <a:schemeClr val="bg1"/>
                </a:solidFill>
              </a:rPr>
              <a:t>aware and sensitive to these differences.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ChangeArrowheads="1"/>
          </p:cNvSpPr>
          <p:nvPr/>
        </p:nvSpPr>
        <p:spPr bwMode="auto">
          <a:xfrm>
            <a:off x="-76200" y="-76200"/>
            <a:ext cx="9296400" cy="7086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12995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4400">
                <a:solidFill>
                  <a:srgbClr val="FFFF00"/>
                </a:solidFill>
                <a:latin typeface="Arial Black" pitchFamily="34" charset="0"/>
              </a:rPr>
              <a:t>Conflict Resolution</a:t>
            </a:r>
          </a:p>
        </p:txBody>
      </p:sp>
      <p:sp>
        <p:nvSpPr>
          <p:cNvPr id="212996" name="Rectangle 4"/>
          <p:cNvSpPr>
            <a:spLocks noChangeArrowheads="1"/>
          </p:cNvSpPr>
          <p:nvPr/>
        </p:nvSpPr>
        <p:spPr bwMode="auto">
          <a:xfrm>
            <a:off x="457200" y="2057400"/>
            <a:ext cx="82296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3200">
                <a:solidFill>
                  <a:schemeClr val="bg1"/>
                </a:solidFill>
              </a:rPr>
              <a:t>Conflict resolution </a:t>
            </a:r>
          </a:p>
          <a:p>
            <a:pPr algn="ctr">
              <a:spcBef>
                <a:spcPct val="20000"/>
              </a:spcBef>
            </a:pPr>
            <a:r>
              <a:rPr lang="en-US" sz="3200">
                <a:solidFill>
                  <a:schemeClr val="bg1"/>
                </a:solidFill>
              </a:rPr>
              <a:t>involves identifying </a:t>
            </a:r>
          </a:p>
          <a:p>
            <a:pPr algn="ctr">
              <a:spcBef>
                <a:spcPct val="20000"/>
              </a:spcBef>
            </a:pPr>
            <a:r>
              <a:rPr lang="en-US" sz="3200">
                <a:solidFill>
                  <a:schemeClr val="bg1"/>
                </a:solidFill>
              </a:rPr>
              <a:t>areas of agreement and </a:t>
            </a:r>
          </a:p>
          <a:p>
            <a:pPr algn="ctr">
              <a:spcBef>
                <a:spcPct val="20000"/>
              </a:spcBef>
            </a:pPr>
            <a:r>
              <a:rPr lang="en-US" sz="3200">
                <a:solidFill>
                  <a:schemeClr val="bg1"/>
                </a:solidFill>
              </a:rPr>
              <a:t>areas of compromise </a:t>
            </a:r>
          </a:p>
          <a:p>
            <a:pPr algn="ctr">
              <a:spcBef>
                <a:spcPct val="20000"/>
              </a:spcBef>
            </a:pPr>
            <a:r>
              <a:rPr lang="en-US" sz="3200">
                <a:solidFill>
                  <a:schemeClr val="bg1"/>
                </a:solidFill>
              </a:rPr>
              <a:t>so that a solution </a:t>
            </a:r>
          </a:p>
          <a:p>
            <a:pPr algn="ctr">
              <a:spcBef>
                <a:spcPct val="20000"/>
              </a:spcBef>
            </a:pPr>
            <a:r>
              <a:rPr lang="en-US" sz="3200">
                <a:solidFill>
                  <a:schemeClr val="bg1"/>
                </a:solidFill>
              </a:rPr>
              <a:t>to the disagreement or conflict occurs.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296400" cy="7086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s-ES"/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762000" y="1703388"/>
            <a:ext cx="7624763" cy="393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bg1"/>
                </a:solidFill>
              </a:rPr>
              <a:t>You can’t expect all others to see the things</a:t>
            </a:r>
          </a:p>
          <a:p>
            <a:r>
              <a:rPr lang="en-US" sz="2800" b="1">
                <a:solidFill>
                  <a:schemeClr val="bg1"/>
                </a:solidFill>
              </a:rPr>
              <a:t>the way you see them.</a:t>
            </a:r>
          </a:p>
          <a:p>
            <a:endParaRPr lang="en-US" sz="2800" b="1">
              <a:solidFill>
                <a:schemeClr val="bg1"/>
              </a:solidFill>
            </a:endParaRPr>
          </a:p>
          <a:p>
            <a:r>
              <a:rPr lang="en-US" sz="2800" b="1">
                <a:solidFill>
                  <a:schemeClr val="bg1"/>
                </a:solidFill>
              </a:rPr>
              <a:t>What is needed is </a:t>
            </a:r>
          </a:p>
          <a:p>
            <a:r>
              <a:rPr lang="en-US" sz="2800" b="1">
                <a:solidFill>
                  <a:schemeClr val="bg1"/>
                </a:solidFill>
              </a:rPr>
              <a:t>proper analysis and constructive criticism.</a:t>
            </a:r>
          </a:p>
          <a:p>
            <a:endParaRPr lang="en-US" sz="2800" b="1">
              <a:solidFill>
                <a:schemeClr val="bg1"/>
              </a:solidFill>
            </a:endParaRPr>
          </a:p>
          <a:p>
            <a:r>
              <a:rPr lang="en-US" sz="2800" b="1">
                <a:solidFill>
                  <a:schemeClr val="bg1"/>
                </a:solidFill>
              </a:rPr>
              <a:t>Constructive criticism requires </a:t>
            </a:r>
          </a:p>
          <a:p>
            <a:r>
              <a:rPr lang="en-US" sz="2800" b="1">
                <a:solidFill>
                  <a:schemeClr val="bg1"/>
                </a:solidFill>
              </a:rPr>
              <a:t>	good listening skills and</a:t>
            </a:r>
          </a:p>
          <a:p>
            <a:r>
              <a:rPr lang="en-US" sz="2800" b="1">
                <a:solidFill>
                  <a:schemeClr val="bg1"/>
                </a:solidFill>
              </a:rPr>
              <a:t>	Skills of constructively criticizing.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ChangeArrowheads="1"/>
          </p:cNvSpPr>
          <p:nvPr/>
        </p:nvSpPr>
        <p:spPr bwMode="auto">
          <a:xfrm>
            <a:off x="-76200" y="-76200"/>
            <a:ext cx="9296400" cy="7086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s-ES"/>
          </a:p>
        </p:txBody>
      </p:sp>
      <p:sp>
        <p:nvSpPr>
          <p:cNvPr id="110595" name="Text Box 3"/>
          <p:cNvSpPr txBox="1">
            <a:spLocks noChangeArrowheads="1"/>
          </p:cNvSpPr>
          <p:nvPr/>
        </p:nvSpPr>
        <p:spPr bwMode="auto">
          <a:xfrm>
            <a:off x="0" y="434975"/>
            <a:ext cx="9199954" cy="581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Skills of Constructive Criticism</a:t>
            </a:r>
          </a:p>
          <a:p>
            <a:endParaRPr lang="en-US" sz="2800" b="1" dirty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chemeClr val="bg1"/>
                </a:solidFill>
              </a:rPr>
              <a:t>	- Mention the </a:t>
            </a:r>
            <a:r>
              <a:rPr lang="en-US" sz="2800" b="1" dirty="0">
                <a:solidFill>
                  <a:srgbClr val="FF0000"/>
                </a:solidFill>
              </a:rPr>
              <a:t>good points</a:t>
            </a:r>
            <a:r>
              <a:rPr lang="en-US" sz="2800" b="1" dirty="0">
                <a:solidFill>
                  <a:schemeClr val="bg1"/>
                </a:solidFill>
              </a:rPr>
              <a:t>, to begin with.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	- Show interest </a:t>
            </a:r>
            <a:endParaRPr lang="en-US" sz="2800" b="1" dirty="0" smtClean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chemeClr val="bg1"/>
                </a:solidFill>
              </a:rPr>
              <a:t>	- Explain the problem and more importantly, 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		do you </a:t>
            </a:r>
            <a:r>
              <a:rPr lang="en-US" sz="2800" b="1" dirty="0">
                <a:solidFill>
                  <a:srgbClr val="FF0000"/>
                </a:solidFill>
              </a:rPr>
              <a:t>have a solution </a:t>
            </a:r>
            <a:r>
              <a:rPr lang="en-US" sz="2800" b="1" dirty="0">
                <a:solidFill>
                  <a:schemeClr val="bg1"/>
                </a:solidFill>
              </a:rPr>
              <a:t>for it.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	- give encouraging </a:t>
            </a:r>
            <a:r>
              <a:rPr lang="en-US" sz="2800" b="1" dirty="0">
                <a:solidFill>
                  <a:srgbClr val="FF0000"/>
                </a:solidFill>
              </a:rPr>
              <a:t>suggestions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		for improvement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	- Remember, you are criticizing 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		the particular point and not the individual.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	- </a:t>
            </a:r>
            <a:r>
              <a:rPr lang="en-US" sz="2800" b="1" dirty="0">
                <a:solidFill>
                  <a:srgbClr val="FF0000"/>
                </a:solidFill>
              </a:rPr>
              <a:t>Do not bring out the past failures 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		or problems and speak 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		in the light of past experience.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ChangeArrowheads="1"/>
          </p:cNvSpPr>
          <p:nvPr/>
        </p:nvSpPr>
        <p:spPr bwMode="auto">
          <a:xfrm>
            <a:off x="-76200" y="-76200"/>
            <a:ext cx="9296400" cy="7086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</a:rPr>
              <a:t>Families.</a:t>
            </a:r>
          </a:p>
          <a:p>
            <a:pPr algn="ctr"/>
            <a:r>
              <a:rPr lang="en-US" sz="4800" b="1" dirty="0" smtClean="0">
                <a:solidFill>
                  <a:schemeClr val="bg1"/>
                </a:solidFill>
              </a:rPr>
              <a:t>Maybe you can´t change them </a:t>
            </a:r>
          </a:p>
          <a:p>
            <a:pPr algn="ctr"/>
            <a:r>
              <a:rPr lang="en-US" sz="4800" b="1" dirty="0" smtClean="0">
                <a:solidFill>
                  <a:schemeClr val="bg1"/>
                </a:solidFill>
              </a:rPr>
              <a:t>but you can give them up.</a:t>
            </a:r>
            <a:endParaRPr lang="en-US" sz="4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ChangeArrowheads="1"/>
          </p:cNvSpPr>
          <p:nvPr/>
        </p:nvSpPr>
        <p:spPr bwMode="auto">
          <a:xfrm>
            <a:off x="-76200" y="-76200"/>
            <a:ext cx="9296400" cy="7086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21187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3600">
                <a:solidFill>
                  <a:srgbClr val="FFFF00"/>
                </a:solidFill>
                <a:latin typeface="Arial Black" pitchFamily="34" charset="0"/>
              </a:rPr>
              <a:t>Tips for resolving conflicts ~ 1 </a:t>
            </a:r>
          </a:p>
        </p:txBody>
      </p:sp>
      <p:sp>
        <p:nvSpPr>
          <p:cNvPr id="22118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 Ensure that you remain calm and undisturbed at all times. 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 Adopt a non-provoking </a:t>
            </a:r>
            <a:r>
              <a:rPr lang="en-US" sz="2400" dirty="0">
                <a:solidFill>
                  <a:srgbClr val="FF0000"/>
                </a:solidFill>
              </a:rPr>
              <a:t>tone of voice </a:t>
            </a:r>
            <a:r>
              <a:rPr lang="en-US" sz="2400" dirty="0">
                <a:solidFill>
                  <a:schemeClr val="bg1"/>
                </a:solidFill>
              </a:rPr>
              <a:t>~ 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bg1"/>
                </a:solidFill>
              </a:rPr>
              <a:t>quietly, slowly, and calmly. 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Listen</a:t>
            </a:r>
            <a:r>
              <a:rPr lang="en-US" sz="2400" dirty="0">
                <a:solidFill>
                  <a:schemeClr val="bg1"/>
                </a:solidFill>
              </a:rPr>
              <a:t> carefully without interrupting. 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Respect</a:t>
            </a:r>
            <a:r>
              <a:rPr lang="en-US" sz="2400" dirty="0">
                <a:solidFill>
                  <a:schemeClr val="bg1"/>
                </a:solidFill>
              </a:rPr>
              <a:t> the other person 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bg1"/>
                </a:solidFill>
              </a:rPr>
              <a:t>	when voicing your own opinion or point of view. 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 Make sure that you let the other person know 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bg1"/>
                </a:solidFill>
              </a:rPr>
              <a:t>	that you understand them fully by </a:t>
            </a:r>
            <a:r>
              <a:rPr lang="en-US" sz="2400" dirty="0">
                <a:solidFill>
                  <a:srgbClr val="FF0000"/>
                </a:solidFill>
              </a:rPr>
              <a:t>asking questions 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bg1"/>
                </a:solidFill>
              </a:rPr>
              <a:t>pertaining to his or her own understanding 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bg1"/>
                </a:solidFill>
              </a:rPr>
              <a:t>	and repeating what the person is saying. 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 Use pleasant </a:t>
            </a:r>
            <a:r>
              <a:rPr lang="en-US" sz="2400" dirty="0" err="1">
                <a:solidFill>
                  <a:schemeClr val="bg1"/>
                </a:solidFill>
              </a:rPr>
              <a:t>humour</a:t>
            </a:r>
            <a:r>
              <a:rPr lang="en-US" sz="2400" dirty="0">
                <a:solidFill>
                  <a:schemeClr val="bg1"/>
                </a:solidFill>
              </a:rPr>
              <a:t> if possible.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ChangeArrowheads="1"/>
          </p:cNvSpPr>
          <p:nvPr/>
        </p:nvSpPr>
        <p:spPr bwMode="auto">
          <a:xfrm>
            <a:off x="-76200" y="-76200"/>
            <a:ext cx="9296400" cy="7086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23235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3600">
                <a:solidFill>
                  <a:srgbClr val="FFFF00"/>
                </a:solidFill>
                <a:latin typeface="Arial Black" pitchFamily="34" charset="0"/>
              </a:rPr>
              <a:t>Tips for resolving conflicts ~ 2</a:t>
            </a:r>
          </a:p>
        </p:txBody>
      </p:sp>
      <p:sp>
        <p:nvSpPr>
          <p:cNvPr id="223236" name="Rectangle 4"/>
          <p:cNvSpPr>
            <a:spLocks noChangeArrowheads="1"/>
          </p:cNvSpPr>
          <p:nvPr/>
        </p:nvSpPr>
        <p:spPr bwMode="auto">
          <a:xfrm>
            <a:off x="381000" y="1676400"/>
            <a:ext cx="84582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FontTx/>
              <a:buChar char="•"/>
            </a:pPr>
            <a:r>
              <a:rPr lang="en-US" sz="2000" b="1" dirty="0">
                <a:solidFill>
                  <a:schemeClr val="bg1"/>
                </a:solidFill>
              </a:rPr>
              <a:t> Try placing yourself in the other person's shoes. </a:t>
            </a:r>
          </a:p>
          <a:p>
            <a:pPr algn="ctr">
              <a:spcBef>
                <a:spcPct val="20000"/>
              </a:spcBef>
              <a:buFontTx/>
              <a:buChar char="•"/>
            </a:pPr>
            <a:r>
              <a:rPr lang="en-US" sz="2000" b="1" dirty="0">
                <a:solidFill>
                  <a:schemeClr val="bg1"/>
                </a:solidFill>
              </a:rPr>
              <a:t> Try </a:t>
            </a:r>
            <a:r>
              <a:rPr lang="en-US" sz="2000" b="1" dirty="0">
                <a:solidFill>
                  <a:srgbClr val="FF0000"/>
                </a:solidFill>
              </a:rPr>
              <a:t>not to be judgmental</a:t>
            </a:r>
            <a:r>
              <a:rPr lang="en-US" sz="2000" b="1" dirty="0">
                <a:solidFill>
                  <a:schemeClr val="bg1"/>
                </a:solidFill>
              </a:rPr>
              <a:t>. Do not do anything </a:t>
            </a:r>
          </a:p>
          <a:p>
            <a:pPr algn="ctr">
              <a:spcBef>
                <a:spcPct val="20000"/>
              </a:spcBef>
            </a:pPr>
            <a:r>
              <a:rPr lang="en-US" sz="2000" b="1" dirty="0">
                <a:solidFill>
                  <a:schemeClr val="bg1"/>
                </a:solidFill>
              </a:rPr>
              <a:t>to embarrass the other person. </a:t>
            </a:r>
          </a:p>
          <a:p>
            <a:pPr algn="ctr">
              <a:spcBef>
                <a:spcPct val="20000"/>
              </a:spcBef>
            </a:pPr>
            <a:r>
              <a:rPr lang="en-US" sz="2000" b="1" dirty="0">
                <a:solidFill>
                  <a:srgbClr val="FF0000"/>
                </a:solidFill>
              </a:rPr>
              <a:t>Do not accuse </a:t>
            </a:r>
            <a:r>
              <a:rPr lang="en-US" sz="2000" b="1" dirty="0">
                <a:solidFill>
                  <a:schemeClr val="bg1"/>
                </a:solidFill>
              </a:rPr>
              <a:t>the other person of anything. </a:t>
            </a:r>
          </a:p>
          <a:p>
            <a:pPr algn="ctr">
              <a:spcBef>
                <a:spcPct val="20000"/>
              </a:spcBef>
              <a:buFontTx/>
              <a:buChar char="•"/>
            </a:pPr>
            <a:r>
              <a:rPr lang="en-US" sz="2000" b="1" dirty="0">
                <a:solidFill>
                  <a:schemeClr val="bg1"/>
                </a:solidFill>
              </a:rPr>
              <a:t> Make sure that your posture, body language, and </a:t>
            </a:r>
          </a:p>
          <a:p>
            <a:pPr algn="ctr">
              <a:spcBef>
                <a:spcPct val="20000"/>
              </a:spcBef>
            </a:pPr>
            <a:r>
              <a:rPr lang="en-US" sz="2000" b="1" dirty="0">
                <a:solidFill>
                  <a:schemeClr val="bg1"/>
                </a:solidFill>
              </a:rPr>
              <a:t>tone of voice is non-threatening. </a:t>
            </a:r>
          </a:p>
          <a:p>
            <a:pPr algn="ctr">
              <a:spcBef>
                <a:spcPct val="20000"/>
              </a:spcBef>
              <a:buFontTx/>
              <a:buChar char="•"/>
            </a:pPr>
            <a:r>
              <a:rPr lang="en-US" sz="2000" b="1" dirty="0">
                <a:solidFill>
                  <a:schemeClr val="bg1"/>
                </a:solidFill>
              </a:rPr>
              <a:t> Do not take anything the other person says personally </a:t>
            </a:r>
          </a:p>
          <a:p>
            <a:pPr algn="ctr">
              <a:spcBef>
                <a:spcPct val="20000"/>
              </a:spcBef>
            </a:pPr>
            <a:r>
              <a:rPr lang="en-US" sz="2000" b="1" dirty="0">
                <a:solidFill>
                  <a:schemeClr val="bg1"/>
                </a:solidFill>
              </a:rPr>
              <a:t>	when he or she is angry, probably do not mean it. </a:t>
            </a:r>
          </a:p>
          <a:p>
            <a:pPr algn="ctr">
              <a:spcBef>
                <a:spcPct val="20000"/>
              </a:spcBef>
              <a:buFontTx/>
              <a:buChar char="•"/>
            </a:pPr>
            <a:r>
              <a:rPr lang="en-US" sz="2000" b="1" dirty="0">
                <a:solidFill>
                  <a:schemeClr val="bg1"/>
                </a:solidFill>
              </a:rPr>
              <a:t> Let the other person know that you do not want to fight, &amp;</a:t>
            </a:r>
          </a:p>
          <a:p>
            <a:pPr algn="ctr">
              <a:spcBef>
                <a:spcPct val="20000"/>
              </a:spcBef>
            </a:pPr>
            <a:r>
              <a:rPr lang="en-US" sz="2000" b="1" dirty="0">
                <a:solidFill>
                  <a:schemeClr val="bg1"/>
                </a:solidFill>
              </a:rPr>
              <a:t>	you want to resolve the situation in a friendly manner. </a:t>
            </a:r>
          </a:p>
          <a:p>
            <a:pPr algn="ctr">
              <a:spcBef>
                <a:spcPct val="20000"/>
              </a:spcBef>
              <a:buFontTx/>
              <a:buChar char="•"/>
            </a:pPr>
            <a:r>
              <a:rPr lang="en-US" sz="2000" b="1" dirty="0">
                <a:solidFill>
                  <a:schemeClr val="bg1"/>
                </a:solidFill>
              </a:rPr>
              <a:t> Make sure that you do </a:t>
            </a:r>
            <a:r>
              <a:rPr lang="en-US" sz="2000" b="1" dirty="0">
                <a:solidFill>
                  <a:srgbClr val="FF0000"/>
                </a:solidFill>
              </a:rPr>
              <a:t>apologize</a:t>
            </a:r>
            <a:r>
              <a:rPr lang="en-US" sz="2000" b="1" dirty="0">
                <a:solidFill>
                  <a:schemeClr val="bg1"/>
                </a:solidFill>
              </a:rPr>
              <a:t> for anything you may have said 	or done to offend them.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“HOW TO MANAGE A CONFLICT” ACTIVITY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B1F28-2680-4639-9B38-5443B61B0A4C}" type="datetime3">
              <a:rPr lang="en-US" smtClean="0"/>
              <a:pPr/>
              <a:t>21 October 2019</a:t>
            </a:fld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FF5AB-A85A-4036-A279-0C108DD63525}" type="slidenum">
              <a:rPr lang="en-US" smtClean="0"/>
              <a:pPr/>
              <a:t>32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2F979-F768-4EAC-90C5-3F2C47FB0558}" type="datetime3">
              <a:rPr lang="en-US"/>
              <a:pPr/>
              <a:t>21 October 2019</a:t>
            </a:fld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00C4F-D2A8-482F-BECD-D8D8F47C2E27}" type="slidenum">
              <a:rPr lang="es-ES"/>
              <a:pPr/>
              <a:t>33</a:t>
            </a:fld>
            <a:endParaRPr lang="es-ES"/>
          </a:p>
        </p:txBody>
      </p:sp>
      <p:sp>
        <p:nvSpPr>
          <p:cNvPr id="280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5761038"/>
          </a:xfrm>
          <a:solidFill>
            <a:srgbClr val="0E0E8C">
              <a:alpha val="57001"/>
            </a:srgbClr>
          </a:solidFill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100" b="1" i="1" u="sng" dirty="0">
                <a:latin typeface="Arial Black" pitchFamily="34" charset="0"/>
              </a:rPr>
              <a:t>Task:</a:t>
            </a:r>
            <a:r>
              <a:rPr lang="en-US" sz="1800" b="1" u="sng" dirty="0">
                <a:latin typeface="Arial Black" pitchFamily="34" charset="0"/>
              </a:rPr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1800" dirty="0">
              <a:latin typeface="Arial Black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100" b="1" dirty="0">
                <a:solidFill>
                  <a:srgbClr val="FFFF00"/>
                </a:solidFill>
              </a:rPr>
              <a:t>Think of someone you would like to improve interpersonal communication with-in your work environment. It should be someone you interact with on a regular basis.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100" dirty="0">
              <a:solidFill>
                <a:srgbClr val="FFFF0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600" b="1" dirty="0">
                <a:latin typeface="Arial Black" pitchFamily="34" charset="0"/>
              </a:rPr>
              <a:t>1. What kind of work relationship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600" b="1" dirty="0">
                <a:latin typeface="Arial Black" pitchFamily="34" charset="0"/>
              </a:rPr>
              <a:t>		do you have with this person: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600" b="1" dirty="0">
                <a:latin typeface="Arial Black" pitchFamily="34" charset="0"/>
              </a:rPr>
              <a:t>		cooperation,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600" b="1" dirty="0">
                <a:latin typeface="Arial Black" pitchFamily="34" charset="0"/>
              </a:rPr>
              <a:t>		interdependence,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600" b="1" dirty="0">
                <a:latin typeface="Arial Black" pitchFamily="34" charset="0"/>
              </a:rPr>
              <a:t>		independence?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600" b="1" dirty="0">
              <a:latin typeface="Arial Black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2600" b="1" dirty="0">
                <a:latin typeface="Arial Black" pitchFamily="34" charset="0"/>
              </a:rPr>
              <a:t>2. Did/do you have the option of working 	with	 him/her?</a:t>
            </a: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F6C17-D534-450D-97CE-0D096BDAF361}" type="datetime3">
              <a:rPr lang="en-US"/>
              <a:pPr/>
              <a:t>21 October 2019</a:t>
            </a:fld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E0C96-5E49-4519-B6F6-8636F39809C2}" type="slidenum">
              <a:rPr lang="es-ES"/>
              <a:pPr/>
              <a:t>34</a:t>
            </a:fld>
            <a:endParaRPr lang="es-ES"/>
          </a:p>
        </p:txBody>
      </p:sp>
      <p:sp>
        <p:nvSpPr>
          <p:cNvPr id="282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836613"/>
            <a:ext cx="8458200" cy="5761037"/>
          </a:xfrm>
          <a:solidFill>
            <a:srgbClr val="0E0E8C">
              <a:alpha val="57001"/>
            </a:srgbClr>
          </a:solidFill>
        </p:spPr>
        <p:txBody>
          <a:bodyPr/>
          <a:lstStyle/>
          <a:p>
            <a:pPr>
              <a:buFontTx/>
              <a:buNone/>
            </a:pPr>
            <a:endParaRPr lang="en-US" sz="2700">
              <a:latin typeface="Arial Black" pitchFamily="34" charset="0"/>
            </a:endParaRPr>
          </a:p>
          <a:p>
            <a:r>
              <a:rPr lang="en-US" sz="2700">
                <a:latin typeface="Arial Black" pitchFamily="34" charset="0"/>
              </a:rPr>
              <a:t>3. Has there been any conflict with this 	person?</a:t>
            </a:r>
          </a:p>
          <a:p>
            <a:r>
              <a:rPr lang="en-US" sz="2700">
                <a:latin typeface="Arial Black" pitchFamily="34" charset="0"/>
              </a:rPr>
              <a:t>4. What’s the history behind this 	relationship?</a:t>
            </a:r>
          </a:p>
          <a:p>
            <a:r>
              <a:rPr lang="en-US" sz="2700">
                <a:latin typeface="Arial Black" pitchFamily="34" charset="0"/>
              </a:rPr>
              <a:t>5. Do you feel any form of affection for 	him/her?</a:t>
            </a:r>
          </a:p>
          <a:p>
            <a:r>
              <a:rPr lang="en-US" sz="2700">
                <a:latin typeface="Arial Black" pitchFamily="34" charset="0"/>
              </a:rPr>
              <a:t>6. Who has the power in this relationship?</a:t>
            </a: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F489F-A5D7-41E5-A9EF-E4F6EAF7CBBD}" type="datetime3">
              <a:rPr lang="en-US"/>
              <a:pPr/>
              <a:t>21 October 2019</a:t>
            </a:fld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4013D-12DA-43DE-9A57-664684A1B5DD}" type="slidenum">
              <a:rPr lang="es-ES"/>
              <a:pPr/>
              <a:t>35</a:t>
            </a:fld>
            <a:endParaRPr lang="es-ES"/>
          </a:p>
        </p:txBody>
      </p:sp>
      <p:sp>
        <p:nvSpPr>
          <p:cNvPr id="284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836613"/>
            <a:ext cx="8229600" cy="5761037"/>
          </a:xfrm>
          <a:solidFill>
            <a:srgbClr val="0E0E8C">
              <a:alpha val="57001"/>
            </a:srgbClr>
          </a:solidFill>
        </p:spPr>
        <p:txBody>
          <a:bodyPr/>
          <a:lstStyle/>
          <a:p>
            <a:pPr>
              <a:buFontTx/>
              <a:buNone/>
            </a:pPr>
            <a:endParaRPr lang="en-US" sz="2700">
              <a:latin typeface="Arial Black" pitchFamily="34" charset="0"/>
            </a:endParaRPr>
          </a:p>
          <a:p>
            <a:r>
              <a:rPr lang="en-US" sz="2700">
                <a:latin typeface="Arial Black" pitchFamily="34" charset="0"/>
              </a:rPr>
              <a:t>7. What are the positive traits you 	see 	in this person?</a:t>
            </a:r>
          </a:p>
          <a:p>
            <a:r>
              <a:rPr lang="en-US" sz="2700">
                <a:latin typeface="Arial Black" pitchFamily="34" charset="0"/>
              </a:rPr>
              <a:t>8. What are the negative traits you 	see 	in this person?</a:t>
            </a:r>
          </a:p>
          <a:p>
            <a:r>
              <a:rPr lang="en-US" sz="2700">
                <a:latin typeface="Arial Black" pitchFamily="34" charset="0"/>
              </a:rPr>
              <a:t>9. Will you have to interact with 	each other for a long time?</a:t>
            </a:r>
          </a:p>
          <a:p>
            <a:r>
              <a:rPr lang="en-US" sz="2700">
                <a:latin typeface="Arial Black" pitchFamily="34" charset="0"/>
              </a:rPr>
              <a:t>10. How much impact could he/she 	  	have in your present or future career?</a:t>
            </a:r>
            <a:endParaRPr lang="es-ES" sz="2700">
              <a:latin typeface="Arial Black" pitchFamily="34" charset="0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920A2-014B-4CC2-A4A2-11D3CD2DCC30}" type="datetime3">
              <a:rPr lang="en-US"/>
              <a:pPr/>
              <a:t>21 October 2019</a:t>
            </a:fld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DE420-91EC-457D-B507-82B32AC56DFA}" type="slidenum">
              <a:rPr lang="es-ES"/>
              <a:pPr/>
              <a:t>36</a:t>
            </a:fld>
            <a:endParaRPr lang="es-ES"/>
          </a:p>
        </p:txBody>
      </p:sp>
      <p:sp>
        <p:nvSpPr>
          <p:cNvPr id="286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33400"/>
            <a:ext cx="8294687" cy="1295400"/>
          </a:xfrm>
        </p:spPr>
        <p:txBody>
          <a:bodyPr/>
          <a:lstStyle/>
          <a:p>
            <a:pPr marL="838200" indent="-838200" algn="l">
              <a:buFontTx/>
              <a:buAutoNum type="arabicPlain" startAt="12"/>
            </a:pPr>
            <a:r>
              <a:rPr lang="es-ES" sz="2400">
                <a:latin typeface="Engravers MT" pitchFamily="18" charset="0"/>
              </a:rPr>
              <a:t>Tips to improve</a:t>
            </a:r>
            <a:br>
              <a:rPr lang="es-ES" sz="2400">
                <a:latin typeface="Engravers MT" pitchFamily="18" charset="0"/>
              </a:rPr>
            </a:br>
            <a:r>
              <a:rPr lang="es-ES" sz="2400">
                <a:latin typeface="Engravers MT" pitchFamily="18" charset="0"/>
              </a:rPr>
              <a:t>your interpersonal skills</a:t>
            </a:r>
          </a:p>
        </p:txBody>
      </p:sp>
      <p:sp>
        <p:nvSpPr>
          <p:cNvPr id="286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57400"/>
            <a:ext cx="8229600" cy="4114800"/>
          </a:xfrm>
          <a:gradFill rotWithShape="1">
            <a:gsLst>
              <a:gs pos="0">
                <a:srgbClr val="000099">
                  <a:alpha val="46001"/>
                </a:srgbClr>
              </a:gs>
              <a:gs pos="50000">
                <a:srgbClr val="000099">
                  <a:gamma/>
                  <a:shade val="46275"/>
                  <a:invGamma/>
                </a:srgbClr>
              </a:gs>
              <a:gs pos="100000">
                <a:srgbClr val="000099">
                  <a:alpha val="46001"/>
                </a:srgbClr>
              </a:gs>
            </a:gsLst>
            <a:lin ang="18900000" scaled="1"/>
          </a:gradFill>
        </p:spPr>
        <p:txBody>
          <a:bodyPr/>
          <a:lstStyle/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sz="2800" b="1">
                <a:latin typeface="Verdana" pitchFamily="34" charset="0"/>
              </a:rPr>
              <a:t>Set the ground for communication and align your horizon.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sz="2800" b="1">
                <a:latin typeface="Verdana" pitchFamily="34" charset="0"/>
              </a:rPr>
              <a:t>Work on your attitude. 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sz="2800" b="1">
                <a:latin typeface="Verdana" pitchFamily="34" charset="0"/>
              </a:rPr>
              <a:t>Have reasonable expectations.</a:t>
            </a:r>
          </a:p>
          <a:p>
            <a:pPr marL="609600" indent="-609600">
              <a:lnSpc>
                <a:spcPct val="80000"/>
              </a:lnSpc>
              <a:buFontTx/>
              <a:buAutoNum type="arabicPeriod"/>
            </a:pPr>
            <a:r>
              <a:rPr lang="en-US" sz="2800" b="1">
                <a:latin typeface="Verdana" pitchFamily="34" charset="0"/>
              </a:rPr>
              <a:t>Make the right choices of timing.</a:t>
            </a:r>
          </a:p>
          <a:p>
            <a:pPr marL="609600" indent="-609600">
              <a:lnSpc>
                <a:spcPct val="80000"/>
              </a:lnSpc>
              <a:buFontTx/>
              <a:buAutoNum type="arabicPeriod" startAt="5"/>
            </a:pPr>
            <a:r>
              <a:rPr lang="en-US" sz="2800" b="1">
                <a:latin typeface="Verdana" pitchFamily="34" charset="0"/>
              </a:rPr>
              <a:t>While interacting, use your resources. Apply a variety of techniques to communication.</a:t>
            </a:r>
          </a:p>
          <a:p>
            <a:pPr marL="609600" indent="-609600">
              <a:lnSpc>
                <a:spcPct val="80000"/>
              </a:lnSpc>
              <a:buFontTx/>
              <a:buAutoNum type="arabicPeriod" startAt="5"/>
            </a:pPr>
            <a:r>
              <a:rPr lang="en-US" sz="2800" b="1">
                <a:latin typeface="Verdana" pitchFamily="34" charset="0"/>
              </a:rPr>
              <a:t>Consider the nonverbal aspect of communication.</a:t>
            </a: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6EC2E-254A-4C9A-B239-54562ABBFDA7}" type="datetime3">
              <a:rPr lang="en-US"/>
              <a:pPr/>
              <a:t>21 October 2019</a:t>
            </a:fld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6F170-B06C-4C78-A281-5871E3D67128}" type="slidenum">
              <a:rPr lang="es-ES"/>
              <a:pPr/>
              <a:t>37</a:t>
            </a:fld>
            <a:endParaRPr lang="es-ES"/>
          </a:p>
        </p:txBody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304800"/>
            <a:ext cx="8207375" cy="6172200"/>
          </a:xfrm>
          <a:gradFill rotWithShape="1">
            <a:gsLst>
              <a:gs pos="0">
                <a:srgbClr val="000099">
                  <a:alpha val="46001"/>
                </a:srgbClr>
              </a:gs>
              <a:gs pos="50000">
                <a:srgbClr val="000099">
                  <a:gamma/>
                  <a:shade val="46275"/>
                  <a:invGamma/>
                </a:srgbClr>
              </a:gs>
              <a:gs pos="100000">
                <a:srgbClr val="000099">
                  <a:alpha val="46001"/>
                </a:srgbClr>
              </a:gs>
            </a:gsLst>
            <a:lin ang="18900000" scaled="1"/>
          </a:gradFill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AutoNum type="arabicPeriod" startAt="7"/>
            </a:pPr>
            <a:r>
              <a:rPr lang="en-US" sz="2400" b="1">
                <a:latin typeface="Verdana" pitchFamily="34" charset="0"/>
              </a:rPr>
              <a:t>Be the best listener you can be.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400" b="1">
                <a:latin typeface="Verdana" pitchFamily="34" charset="0"/>
              </a:rPr>
              <a:t>	Be an active and responsive listener. </a:t>
            </a:r>
          </a:p>
          <a:p>
            <a:pPr marL="609600" indent="-609600">
              <a:lnSpc>
                <a:spcPct val="90000"/>
              </a:lnSpc>
              <a:buFontTx/>
              <a:buAutoNum type="arabicPeriod" startAt="8"/>
            </a:pPr>
            <a:r>
              <a:rPr lang="en-US" sz="2400" b="1">
                <a:latin typeface="Verdana" pitchFamily="34" charset="0"/>
              </a:rPr>
              <a:t>Avoid “fire starters” such as: hot words,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400" b="1">
                <a:latin typeface="Verdana" pitchFamily="34" charset="0"/>
              </a:rPr>
              <a:t>	overdramatization, blaming, guilt induction, person and past-centered comments.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400" b="1">
                <a:solidFill>
                  <a:srgbClr val="00FF00"/>
                </a:solidFill>
                <a:latin typeface="Verdana" pitchFamily="34" charset="0"/>
              </a:rPr>
              <a:t>9.</a:t>
            </a:r>
            <a:r>
              <a:rPr lang="en-US" sz="2400" b="1">
                <a:latin typeface="Verdana" pitchFamily="34" charset="0"/>
              </a:rPr>
              <a:t> 	Choose to behave assertively. Avoid aggressive and passive-aggressive behavior.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400" b="1">
                <a:solidFill>
                  <a:srgbClr val="00FF00"/>
                </a:solidFill>
                <a:latin typeface="Verdana" pitchFamily="34" charset="0"/>
              </a:rPr>
              <a:t>10.</a:t>
            </a:r>
            <a:r>
              <a:rPr lang="en-US" sz="2400" b="1">
                <a:latin typeface="Verdana" pitchFamily="34" charset="0"/>
              </a:rPr>
              <a:t> Stay focused and monitor. Take your emotional temperature.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400" b="1">
                <a:solidFill>
                  <a:srgbClr val="00FF00"/>
                </a:solidFill>
                <a:latin typeface="Verdana" pitchFamily="34" charset="0"/>
              </a:rPr>
              <a:t>11.</a:t>
            </a:r>
            <a:r>
              <a:rPr lang="en-US" sz="2400" b="1">
                <a:latin typeface="Verdana" pitchFamily="34" charset="0"/>
              </a:rPr>
              <a:t> Reflect upon the interaction and get ready to keep developing the relationship.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400" b="1">
                <a:solidFill>
                  <a:srgbClr val="00FF00"/>
                </a:solidFill>
                <a:latin typeface="Verdana" pitchFamily="34" charset="0"/>
              </a:rPr>
              <a:t>12.</a:t>
            </a:r>
            <a:r>
              <a:rPr lang="en-US" sz="2400" b="1">
                <a:latin typeface="Verdana" pitchFamily="34" charset="0"/>
              </a:rPr>
              <a:t> Be ready to change and keep exploring continuously.</a:t>
            </a:r>
            <a:endParaRPr lang="es-ES" sz="2400" b="1">
              <a:latin typeface="Verdana" pitchFamily="34" charset="0"/>
            </a:endParaRP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2400" b="1">
              <a:latin typeface="Verdana" pitchFamily="34" charset="0"/>
            </a:endParaRP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s-ES" sz="2400" b="1">
              <a:latin typeface="Verdana" pitchFamily="34" charset="0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THE END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endParaRPr lang="es-ES" dirty="0" smtClean="0"/>
          </a:p>
          <a:p>
            <a:pPr algn="ctr">
              <a:buNone/>
            </a:pPr>
            <a:r>
              <a:rPr lang="es-ES" sz="4800" dirty="0" smtClean="0"/>
              <a:t>THAT´S ALL MY FRIENDS!</a:t>
            </a:r>
            <a:endParaRPr lang="es-ES" sz="4800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54726-0F87-4A03-BB67-5D7B7B9D8C50}" type="datetime3">
              <a:rPr lang="en-US" smtClean="0"/>
              <a:pPr/>
              <a:t>21 October 2019</a:t>
            </a:fld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D1919-102B-4DE8-A5AB-37CC660CAB9B}" type="slidenum">
              <a:rPr lang="es-ES" smtClean="0"/>
              <a:pPr/>
              <a:t>38</a:t>
            </a:fld>
            <a:endParaRPr lang="es-ES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ChangeArrowheads="1"/>
          </p:cNvSpPr>
          <p:nvPr/>
        </p:nvSpPr>
        <p:spPr bwMode="auto">
          <a:xfrm>
            <a:off x="-76200" y="-76200"/>
            <a:ext cx="9296400" cy="7086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/>
            <a:r>
              <a:rPr lang="en-US" sz="4800" b="1" dirty="0">
                <a:solidFill>
                  <a:schemeClr val="bg1"/>
                </a:solidFill>
              </a:rPr>
              <a:t> Friends and Colleagues </a:t>
            </a:r>
          </a:p>
          <a:p>
            <a:pPr algn="ctr"/>
            <a:r>
              <a:rPr lang="en-US" sz="4800" b="1" dirty="0">
                <a:solidFill>
                  <a:schemeClr val="bg1"/>
                </a:solidFill>
              </a:rPr>
              <a:t>change faster</a:t>
            </a:r>
            <a:r>
              <a:rPr lang="en-US" sz="4800" b="1" dirty="0" smtClean="0">
                <a:solidFill>
                  <a:schemeClr val="bg1"/>
                </a:solidFill>
              </a:rPr>
              <a:t>.</a:t>
            </a:r>
          </a:p>
          <a:p>
            <a:pPr algn="ctr"/>
            <a:r>
              <a:rPr lang="en-US" sz="4800" b="1" dirty="0" smtClean="0">
                <a:solidFill>
                  <a:schemeClr val="bg1"/>
                </a:solidFill>
              </a:rPr>
              <a:t>You can  choose your friends</a:t>
            </a:r>
          </a:p>
          <a:p>
            <a:pPr algn="ctr"/>
            <a:r>
              <a:rPr lang="en-US" sz="4800" b="1" dirty="0" smtClean="0">
                <a:solidFill>
                  <a:schemeClr val="bg1"/>
                </a:solidFill>
              </a:rPr>
              <a:t>but not your Colleagues. </a:t>
            </a:r>
            <a:endParaRPr lang="en-US" sz="4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ChangeArrowheads="1"/>
          </p:cNvSpPr>
          <p:nvPr/>
        </p:nvSpPr>
        <p:spPr bwMode="auto">
          <a:xfrm>
            <a:off x="-76200" y="-76200"/>
            <a:ext cx="9296400" cy="7086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b="1">
                <a:solidFill>
                  <a:schemeClr val="bg1"/>
                </a:solidFill>
              </a:rPr>
              <a:t>No matter </a:t>
            </a:r>
          </a:p>
          <a:p>
            <a:pPr algn="ctr"/>
            <a:r>
              <a:rPr lang="en-US" sz="3600" b="1">
                <a:solidFill>
                  <a:schemeClr val="bg1"/>
                </a:solidFill>
              </a:rPr>
              <a:t>how hard you work</a:t>
            </a:r>
          </a:p>
          <a:p>
            <a:pPr algn="ctr"/>
            <a:r>
              <a:rPr lang="en-US" sz="3600" b="1">
                <a:solidFill>
                  <a:schemeClr val="bg1"/>
                </a:solidFill>
              </a:rPr>
              <a:t>or, how creative and </a:t>
            </a:r>
          </a:p>
          <a:p>
            <a:pPr algn="ctr"/>
            <a:r>
              <a:rPr lang="en-US" sz="3600" b="1">
                <a:solidFill>
                  <a:schemeClr val="bg1"/>
                </a:solidFill>
              </a:rPr>
              <a:t>brilliant you are</a:t>
            </a:r>
          </a:p>
          <a:p>
            <a:pPr algn="ctr"/>
            <a:r>
              <a:rPr lang="en-US" sz="3600" b="1">
                <a:solidFill>
                  <a:schemeClr val="bg1"/>
                </a:solidFill>
              </a:rPr>
              <a:t>if you can’t get along </a:t>
            </a:r>
          </a:p>
          <a:p>
            <a:pPr algn="ctr"/>
            <a:r>
              <a:rPr lang="en-US" sz="3600" b="1">
                <a:solidFill>
                  <a:schemeClr val="bg1"/>
                </a:solidFill>
              </a:rPr>
              <a:t>with the people</a:t>
            </a:r>
          </a:p>
          <a:p>
            <a:pPr algn="ctr"/>
            <a:r>
              <a:rPr lang="en-US" sz="3600" b="1">
                <a:solidFill>
                  <a:schemeClr val="bg1"/>
                </a:solidFill>
              </a:rPr>
              <a:t>who work around you,</a:t>
            </a:r>
          </a:p>
          <a:p>
            <a:pPr algn="ctr"/>
            <a:r>
              <a:rPr lang="en-US" sz="3600" b="1">
                <a:solidFill>
                  <a:schemeClr val="bg1"/>
                </a:solidFill>
              </a:rPr>
              <a:t>your professional life,</a:t>
            </a:r>
          </a:p>
          <a:p>
            <a:pPr algn="ctr"/>
            <a:r>
              <a:rPr lang="en-US" sz="3600" b="1">
                <a:solidFill>
                  <a:schemeClr val="bg1"/>
                </a:solidFill>
              </a:rPr>
              <a:t>and as a consequence,</a:t>
            </a:r>
          </a:p>
          <a:p>
            <a:pPr algn="ctr"/>
            <a:r>
              <a:rPr lang="en-US" sz="3600" b="1">
                <a:solidFill>
                  <a:schemeClr val="bg1"/>
                </a:solidFill>
              </a:rPr>
              <a:t>your personal life</a:t>
            </a:r>
          </a:p>
          <a:p>
            <a:pPr algn="ctr"/>
            <a:r>
              <a:rPr lang="en-US" sz="3600" b="1">
                <a:solidFill>
                  <a:schemeClr val="bg1"/>
                </a:solidFill>
              </a:rPr>
              <a:t>will suffer.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ChangeArrowheads="1"/>
          </p:cNvSpPr>
          <p:nvPr/>
        </p:nvSpPr>
        <p:spPr bwMode="auto">
          <a:xfrm>
            <a:off x="-76200" y="-76200"/>
            <a:ext cx="9296400" cy="7086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FFFF00"/>
                </a:solidFill>
              </a:rPr>
              <a:t>WHY NETWORK?</a:t>
            </a:r>
          </a:p>
          <a:p>
            <a:pPr algn="ctr"/>
            <a:endParaRPr lang="en-US" sz="3200" b="1">
              <a:solidFill>
                <a:srgbClr val="FFFF00"/>
              </a:solidFill>
            </a:endParaRPr>
          </a:p>
          <a:p>
            <a:pPr algn="ctr"/>
            <a:r>
              <a:rPr lang="en-US" sz="3200" b="1">
                <a:solidFill>
                  <a:schemeClr val="bg1"/>
                </a:solidFill>
              </a:rPr>
              <a:t>Everyone in your life </a:t>
            </a:r>
          </a:p>
          <a:p>
            <a:pPr algn="ctr"/>
            <a:r>
              <a:rPr lang="en-US" sz="3200" b="1">
                <a:solidFill>
                  <a:schemeClr val="bg1"/>
                </a:solidFill>
              </a:rPr>
              <a:t>is part of your network. </a:t>
            </a:r>
          </a:p>
          <a:p>
            <a:pPr algn="ctr"/>
            <a:endParaRPr lang="en-US" sz="3200" b="1">
              <a:solidFill>
                <a:schemeClr val="bg1"/>
              </a:solidFill>
            </a:endParaRPr>
          </a:p>
          <a:p>
            <a:pPr algn="ctr"/>
            <a:r>
              <a:rPr lang="en-US" sz="3200" b="1">
                <a:solidFill>
                  <a:srgbClr val="FFFF00"/>
                </a:solidFill>
              </a:rPr>
              <a:t>They can all help you and </a:t>
            </a:r>
          </a:p>
          <a:p>
            <a:pPr algn="ctr"/>
            <a:r>
              <a:rPr lang="en-US" sz="3200" b="1">
                <a:solidFill>
                  <a:srgbClr val="FFFF00"/>
                </a:solidFill>
              </a:rPr>
              <a:t>you can help them. </a:t>
            </a:r>
          </a:p>
          <a:p>
            <a:pPr algn="ctr"/>
            <a:endParaRPr lang="en-US" sz="3200" b="1">
              <a:solidFill>
                <a:srgbClr val="FFFF00"/>
              </a:solidFill>
            </a:endParaRPr>
          </a:p>
          <a:p>
            <a:pPr algn="ctr"/>
            <a:r>
              <a:rPr lang="en-US" sz="3200" b="1">
                <a:solidFill>
                  <a:schemeClr val="bg1"/>
                </a:solidFill>
              </a:rPr>
              <a:t>You should learn </a:t>
            </a:r>
          </a:p>
          <a:p>
            <a:pPr algn="ctr"/>
            <a:r>
              <a:rPr lang="en-US" sz="3200" b="1">
                <a:solidFill>
                  <a:schemeClr val="bg1"/>
                </a:solidFill>
              </a:rPr>
              <a:t>what you can </a:t>
            </a:r>
          </a:p>
          <a:p>
            <a:pPr algn="ctr"/>
            <a:r>
              <a:rPr lang="en-US" sz="3200" b="1">
                <a:solidFill>
                  <a:schemeClr val="bg1"/>
                </a:solidFill>
              </a:rPr>
              <a:t>about each individual.</a:t>
            </a:r>
            <a:r>
              <a:rPr lang="en-US" sz="3200" b="1">
                <a:solidFill>
                  <a:srgbClr val="FFFF00"/>
                </a:solidFill>
              </a:rPr>
              <a:t> </a:t>
            </a:r>
          </a:p>
          <a:p>
            <a:pPr algn="ctr"/>
            <a:endParaRPr lang="en-US" sz="3200" b="1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ChangeArrowheads="1"/>
          </p:cNvSpPr>
          <p:nvPr/>
        </p:nvSpPr>
        <p:spPr bwMode="auto">
          <a:xfrm>
            <a:off x="-76200" y="-76200"/>
            <a:ext cx="9296400" cy="7086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5400" b="1">
                <a:solidFill>
                  <a:srgbClr val="FFFF00"/>
                </a:solidFill>
              </a:rPr>
              <a:t>GOOD NETWORKING</a:t>
            </a:r>
          </a:p>
          <a:p>
            <a:pPr algn="ctr"/>
            <a:endParaRPr lang="en-US" sz="2800" b="1">
              <a:solidFill>
                <a:srgbClr val="FFFF00"/>
              </a:solidFill>
            </a:endParaRPr>
          </a:p>
          <a:p>
            <a:pPr algn="ctr">
              <a:buFontTx/>
              <a:buChar char="•"/>
            </a:pPr>
            <a:r>
              <a:rPr lang="en-US" sz="3200" b="1">
                <a:solidFill>
                  <a:schemeClr val="bg1"/>
                </a:solidFill>
              </a:rPr>
              <a:t> Be Open.</a:t>
            </a:r>
            <a:r>
              <a:rPr lang="en-US" sz="2800" b="1">
                <a:solidFill>
                  <a:srgbClr val="FFFF00"/>
                </a:solidFill>
              </a:rPr>
              <a:t> – Be open to new ideas, </a:t>
            </a:r>
          </a:p>
          <a:p>
            <a:pPr algn="ctr"/>
            <a:r>
              <a:rPr lang="en-US" sz="2800" b="1">
                <a:solidFill>
                  <a:srgbClr val="FFFF00"/>
                </a:solidFill>
              </a:rPr>
              <a:t>opportunities and people. </a:t>
            </a:r>
          </a:p>
          <a:p>
            <a:pPr algn="ctr">
              <a:buFontTx/>
              <a:buChar char="•"/>
            </a:pPr>
            <a:r>
              <a:rPr lang="en-US" sz="3200" b="1">
                <a:solidFill>
                  <a:schemeClr val="bg1"/>
                </a:solidFill>
              </a:rPr>
              <a:t> Be prepared.</a:t>
            </a:r>
            <a:r>
              <a:rPr lang="en-US" sz="2800" b="1">
                <a:solidFill>
                  <a:srgbClr val="FFFF00"/>
                </a:solidFill>
              </a:rPr>
              <a:t> – Learn the skills you require </a:t>
            </a:r>
          </a:p>
          <a:p>
            <a:pPr algn="ctr"/>
            <a:r>
              <a:rPr lang="en-US" sz="2800" b="1">
                <a:solidFill>
                  <a:srgbClr val="FFFF00"/>
                </a:solidFill>
              </a:rPr>
              <a:t>to network effectively. </a:t>
            </a:r>
          </a:p>
          <a:p>
            <a:pPr algn="ctr">
              <a:buFontTx/>
              <a:buChar char="•"/>
            </a:pPr>
            <a:r>
              <a:rPr lang="en-US" sz="3200" b="1">
                <a:solidFill>
                  <a:schemeClr val="bg1"/>
                </a:solidFill>
              </a:rPr>
              <a:t> Give just to give.</a:t>
            </a:r>
            <a:r>
              <a:rPr lang="en-US" sz="2800" b="1">
                <a:solidFill>
                  <a:srgbClr val="FFFF00"/>
                </a:solidFill>
              </a:rPr>
              <a:t> – Don't give </a:t>
            </a:r>
          </a:p>
          <a:p>
            <a:pPr algn="ctr"/>
            <a:r>
              <a:rPr lang="en-US" sz="2800" b="1">
                <a:solidFill>
                  <a:srgbClr val="FFFF00"/>
                </a:solidFill>
              </a:rPr>
              <a:t>with the sole purpose of getting something back. </a:t>
            </a:r>
          </a:p>
          <a:p>
            <a:pPr algn="ctr">
              <a:buFontTx/>
              <a:buChar char="•"/>
            </a:pPr>
            <a:r>
              <a:rPr lang="en-US" sz="3200" b="1">
                <a:solidFill>
                  <a:schemeClr val="bg1"/>
                </a:solidFill>
              </a:rPr>
              <a:t> Ask for yourself.</a:t>
            </a:r>
            <a:r>
              <a:rPr lang="en-US" sz="2800" b="1">
                <a:solidFill>
                  <a:srgbClr val="FFFF00"/>
                </a:solidFill>
              </a:rPr>
              <a:t> – If you need help, ask! </a:t>
            </a:r>
          </a:p>
          <a:p>
            <a:pPr algn="ctr">
              <a:buFontTx/>
              <a:buChar char="•"/>
            </a:pPr>
            <a:r>
              <a:rPr lang="en-US" sz="3200" b="1">
                <a:solidFill>
                  <a:schemeClr val="bg1"/>
                </a:solidFill>
              </a:rPr>
              <a:t> Treat everyone as equals.</a:t>
            </a:r>
            <a:r>
              <a:rPr lang="en-US" sz="2800" b="1">
                <a:solidFill>
                  <a:schemeClr val="bg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ChangeArrowheads="1"/>
          </p:cNvSpPr>
          <p:nvPr/>
        </p:nvSpPr>
        <p:spPr bwMode="auto">
          <a:xfrm>
            <a:off x="-76200" y="-76200"/>
            <a:ext cx="9296400" cy="7086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53955" name="Rectangle 3"/>
          <p:cNvSpPr>
            <a:spLocks noChangeArrowheads="1"/>
          </p:cNvSpPr>
          <p:nvPr/>
        </p:nvSpPr>
        <p:spPr bwMode="auto">
          <a:xfrm>
            <a:off x="381000" y="1371600"/>
            <a:ext cx="8458200" cy="484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</a:rPr>
              <a:t>BE TACTFUL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</a:p>
          <a:p>
            <a:endParaRPr lang="en-US" sz="2800" b="1" dirty="0">
              <a:solidFill>
                <a:srgbClr val="FFFF00"/>
              </a:solidFill>
            </a:endParaRPr>
          </a:p>
          <a:p>
            <a:r>
              <a:rPr lang="en-US" sz="3200" b="1" dirty="0">
                <a:solidFill>
                  <a:srgbClr val="FF0000"/>
                </a:solidFill>
              </a:rPr>
              <a:t>T </a:t>
            </a:r>
            <a:r>
              <a:rPr lang="en-US" sz="3200" b="1" dirty="0">
                <a:solidFill>
                  <a:schemeClr val="bg1"/>
                </a:solidFill>
              </a:rPr>
              <a:t>= Think before you speak </a:t>
            </a:r>
          </a:p>
          <a:p>
            <a:r>
              <a:rPr lang="en-US" sz="3200" b="1" dirty="0">
                <a:solidFill>
                  <a:srgbClr val="FF0000"/>
                </a:solidFill>
              </a:rPr>
              <a:t>A </a:t>
            </a:r>
            <a:r>
              <a:rPr lang="en-US" sz="3200" b="1" dirty="0">
                <a:solidFill>
                  <a:schemeClr val="bg1"/>
                </a:solidFill>
              </a:rPr>
              <a:t>= Apologize quickly when you blunder </a:t>
            </a:r>
          </a:p>
          <a:p>
            <a:r>
              <a:rPr lang="en-US" sz="3200" b="1" dirty="0">
                <a:solidFill>
                  <a:srgbClr val="FF0000"/>
                </a:solidFill>
              </a:rPr>
              <a:t>C</a:t>
            </a:r>
            <a:r>
              <a:rPr lang="en-US" sz="3200" b="1" dirty="0">
                <a:solidFill>
                  <a:schemeClr val="bg1"/>
                </a:solidFill>
              </a:rPr>
              <a:t> = Converse, don’t compete </a:t>
            </a:r>
          </a:p>
          <a:p>
            <a:r>
              <a:rPr lang="en-US" sz="3200" b="1" dirty="0">
                <a:solidFill>
                  <a:srgbClr val="FF0000"/>
                </a:solidFill>
              </a:rPr>
              <a:t>T</a:t>
            </a:r>
            <a:r>
              <a:rPr lang="en-US" sz="3200" b="1" dirty="0">
                <a:solidFill>
                  <a:schemeClr val="bg1"/>
                </a:solidFill>
              </a:rPr>
              <a:t> = Time your comments </a:t>
            </a:r>
          </a:p>
          <a:p>
            <a:r>
              <a:rPr lang="en-US" sz="3200" b="1" dirty="0">
                <a:solidFill>
                  <a:srgbClr val="FF0000"/>
                </a:solidFill>
              </a:rPr>
              <a:t>F</a:t>
            </a:r>
            <a:r>
              <a:rPr lang="en-US" sz="3200" b="1" dirty="0">
                <a:solidFill>
                  <a:schemeClr val="bg1"/>
                </a:solidFill>
              </a:rPr>
              <a:t> = Focus on behavior – not personality </a:t>
            </a:r>
          </a:p>
          <a:p>
            <a:r>
              <a:rPr lang="en-US" sz="3200" b="1" dirty="0">
                <a:solidFill>
                  <a:srgbClr val="FF0000"/>
                </a:solidFill>
              </a:rPr>
              <a:t>U</a:t>
            </a:r>
            <a:r>
              <a:rPr lang="en-US" sz="3200" b="1" dirty="0">
                <a:solidFill>
                  <a:schemeClr val="bg1"/>
                </a:solidFill>
              </a:rPr>
              <a:t> = Uncover hidden feelings </a:t>
            </a:r>
          </a:p>
          <a:p>
            <a:r>
              <a:rPr lang="en-US" sz="3200" b="1" dirty="0">
                <a:solidFill>
                  <a:srgbClr val="FF0000"/>
                </a:solidFill>
              </a:rPr>
              <a:t>L</a:t>
            </a:r>
            <a:r>
              <a:rPr lang="en-US" sz="3200" b="1" dirty="0">
                <a:solidFill>
                  <a:schemeClr val="bg1"/>
                </a:solidFill>
              </a:rPr>
              <a:t> = Listen to feedback</a:t>
            </a:r>
            <a:r>
              <a:rPr lang="en-US" sz="32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ChangeArrowheads="1"/>
          </p:cNvSpPr>
          <p:nvPr/>
        </p:nvSpPr>
        <p:spPr bwMode="auto">
          <a:xfrm>
            <a:off x="-76200" y="-76200"/>
            <a:ext cx="9296400" cy="7086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33123" name="Rectangle 3"/>
          <p:cNvSpPr>
            <a:spLocks noChangeArrowheads="1"/>
          </p:cNvSpPr>
          <p:nvPr/>
        </p:nvSpPr>
        <p:spPr bwMode="auto">
          <a:xfrm>
            <a:off x="914400" y="914400"/>
            <a:ext cx="77724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3600" dirty="0">
                <a:solidFill>
                  <a:srgbClr val="FFFF00"/>
                </a:solidFill>
                <a:latin typeface="Arial Black" pitchFamily="34" charset="0"/>
              </a:rPr>
              <a:t>Skills essential 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3600" dirty="0">
                <a:solidFill>
                  <a:srgbClr val="FFFF00"/>
                </a:solidFill>
                <a:latin typeface="Arial Black" pitchFamily="34" charset="0"/>
              </a:rPr>
              <a:t>for effective teamwork are: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endParaRPr lang="en-US" sz="2800" dirty="0">
              <a:solidFill>
                <a:schemeClr val="bg1"/>
              </a:solidFill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800" dirty="0">
                <a:solidFill>
                  <a:srgbClr val="FF0000"/>
                </a:solidFill>
              </a:rPr>
              <a:t>communicating</a:t>
            </a:r>
            <a:r>
              <a:rPr lang="en-US" sz="2800" dirty="0">
                <a:solidFill>
                  <a:schemeClr val="bg1"/>
                </a:solidFill>
              </a:rPr>
              <a:t> and relating effectively,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800" dirty="0">
                <a:solidFill>
                  <a:srgbClr val="FF0000"/>
                </a:solidFill>
              </a:rPr>
              <a:t>empathy</a:t>
            </a:r>
            <a:r>
              <a:rPr lang="en-US" sz="2800" dirty="0">
                <a:solidFill>
                  <a:schemeClr val="bg1"/>
                </a:solidFill>
              </a:rPr>
              <a:t> and respect 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800" dirty="0">
                <a:solidFill>
                  <a:schemeClr val="bg1"/>
                </a:solidFill>
              </a:rPr>
              <a:t>for the feelings and views of others, 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800" dirty="0">
                <a:solidFill>
                  <a:schemeClr val="bg1"/>
                </a:solidFill>
              </a:rPr>
              <a:t>accurate self-evaluation of 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800" dirty="0">
                <a:solidFill>
                  <a:schemeClr val="bg1"/>
                </a:solidFill>
              </a:rPr>
              <a:t>performance and relationships, and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800" dirty="0">
                <a:solidFill>
                  <a:srgbClr val="FF0000"/>
                </a:solidFill>
              </a:rPr>
              <a:t>conflict management 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800" dirty="0">
                <a:solidFill>
                  <a:schemeClr val="bg1"/>
                </a:solidFill>
              </a:rPr>
              <a:t>using </a:t>
            </a:r>
            <a:r>
              <a:rPr lang="en-US" sz="2800" dirty="0">
                <a:solidFill>
                  <a:srgbClr val="FF0000"/>
                </a:solidFill>
              </a:rPr>
              <a:t>active listening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smtClean="0">
                <a:solidFill>
                  <a:schemeClr val="bg1"/>
                </a:solidFill>
              </a:rPr>
              <a:t>skills.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amwork">
  <a:themeElements>
    <a:clrScheme name="Teamwork 10">
      <a:dk1>
        <a:srgbClr val="006E6B"/>
      </a:dk1>
      <a:lt1>
        <a:srgbClr val="FFFFFF"/>
      </a:lt1>
      <a:dk2>
        <a:srgbClr val="000099"/>
      </a:dk2>
      <a:lt2>
        <a:srgbClr val="B9EFEE"/>
      </a:lt2>
      <a:accent1>
        <a:srgbClr val="33CCCC"/>
      </a:accent1>
      <a:accent2>
        <a:srgbClr val="6AB475"/>
      </a:accent2>
      <a:accent3>
        <a:srgbClr val="AAAACA"/>
      </a:accent3>
      <a:accent4>
        <a:srgbClr val="DADADA"/>
      </a:accent4>
      <a:accent5>
        <a:srgbClr val="ADE2E2"/>
      </a:accent5>
      <a:accent6>
        <a:srgbClr val="5FA369"/>
      </a:accent6>
      <a:hlink>
        <a:srgbClr val="00FF99"/>
      </a:hlink>
      <a:folHlink>
        <a:srgbClr val="CCFF66"/>
      </a:folHlink>
    </a:clrScheme>
    <a:fontScheme name="Teamwork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amwork 1">
        <a:dk1>
          <a:srgbClr val="000078"/>
        </a:dk1>
        <a:lt1>
          <a:srgbClr val="FFFFFF"/>
        </a:lt1>
        <a:dk2>
          <a:srgbClr val="000066"/>
        </a:dk2>
        <a:lt2>
          <a:srgbClr val="CCECFF"/>
        </a:lt2>
        <a:accent1>
          <a:srgbClr val="0099CC"/>
        </a:accent1>
        <a:accent2>
          <a:srgbClr val="008080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007373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2">
        <a:dk1>
          <a:srgbClr val="0000A6"/>
        </a:dk1>
        <a:lt1>
          <a:srgbClr val="FFFFFF"/>
        </a:lt1>
        <a:dk2>
          <a:srgbClr val="000099"/>
        </a:dk2>
        <a:lt2>
          <a:srgbClr val="CCFFFF"/>
        </a:lt2>
        <a:accent1>
          <a:srgbClr val="00CCFF"/>
        </a:accent1>
        <a:accent2>
          <a:srgbClr val="FFE701"/>
        </a:accent2>
        <a:accent3>
          <a:srgbClr val="AAAACA"/>
        </a:accent3>
        <a:accent4>
          <a:srgbClr val="DADADA"/>
        </a:accent4>
        <a:accent5>
          <a:srgbClr val="AAE2FF"/>
        </a:accent5>
        <a:accent6>
          <a:srgbClr val="E7D101"/>
        </a:accent6>
        <a:hlink>
          <a:srgbClr val="FFCC66"/>
        </a:hlink>
        <a:folHlink>
          <a:srgbClr val="00CA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3">
        <a:dk1>
          <a:srgbClr val="000000"/>
        </a:dk1>
        <a:lt1>
          <a:srgbClr val="E0EBF6"/>
        </a:lt1>
        <a:dk2>
          <a:srgbClr val="77A4AF"/>
        </a:dk2>
        <a:lt2>
          <a:srgbClr val="F3F7FB"/>
        </a:lt2>
        <a:accent1>
          <a:srgbClr val="B9C4D7"/>
        </a:accent1>
        <a:accent2>
          <a:srgbClr val="B1A1C5"/>
        </a:accent2>
        <a:accent3>
          <a:srgbClr val="EDF3FA"/>
        </a:accent3>
        <a:accent4>
          <a:srgbClr val="000000"/>
        </a:accent4>
        <a:accent5>
          <a:srgbClr val="D9DEE8"/>
        </a:accent5>
        <a:accent6>
          <a:srgbClr val="A091B2"/>
        </a:accent6>
        <a:hlink>
          <a:srgbClr val="3F2FB5"/>
        </a:hlink>
        <a:folHlink>
          <a:srgbClr val="3189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4">
        <a:dk1>
          <a:srgbClr val="006E6B"/>
        </a:dk1>
        <a:lt1>
          <a:srgbClr val="FFFFFF"/>
        </a:lt1>
        <a:dk2>
          <a:srgbClr val="006666"/>
        </a:dk2>
        <a:lt2>
          <a:srgbClr val="B9EFEE"/>
        </a:lt2>
        <a:accent1>
          <a:srgbClr val="33CCCC"/>
        </a:accent1>
        <a:accent2>
          <a:srgbClr val="6AB475"/>
        </a:accent2>
        <a:accent3>
          <a:srgbClr val="AAB8B8"/>
        </a:accent3>
        <a:accent4>
          <a:srgbClr val="DADADA"/>
        </a:accent4>
        <a:accent5>
          <a:srgbClr val="ADE2E2"/>
        </a:accent5>
        <a:accent6>
          <a:srgbClr val="5FA369"/>
        </a:accent6>
        <a:hlink>
          <a:srgbClr val="00FF99"/>
        </a:hlink>
        <a:folHlink>
          <a:srgbClr val="CC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5">
        <a:dk1>
          <a:srgbClr val="8ABA8D"/>
        </a:dk1>
        <a:lt1>
          <a:srgbClr val="FFFFFF"/>
        </a:lt1>
        <a:dk2>
          <a:srgbClr val="6FB56D"/>
        </a:dk2>
        <a:lt2>
          <a:srgbClr val="DCF1F4"/>
        </a:lt2>
        <a:accent1>
          <a:srgbClr val="2E7E2E"/>
        </a:accent1>
        <a:accent2>
          <a:srgbClr val="25735D"/>
        </a:accent2>
        <a:accent3>
          <a:srgbClr val="BBD7BA"/>
        </a:accent3>
        <a:accent4>
          <a:srgbClr val="DADADA"/>
        </a:accent4>
        <a:accent5>
          <a:srgbClr val="ADC0AD"/>
        </a:accent5>
        <a:accent6>
          <a:srgbClr val="206853"/>
        </a:accent6>
        <a:hlink>
          <a:srgbClr val="FFFF00"/>
        </a:hlink>
        <a:folHlink>
          <a:srgbClr val="FFF4B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6">
        <a:dk1>
          <a:srgbClr val="005400"/>
        </a:dk1>
        <a:lt1>
          <a:srgbClr val="FFFFFF"/>
        </a:lt1>
        <a:dk2>
          <a:srgbClr val="004800"/>
        </a:dk2>
        <a:lt2>
          <a:srgbClr val="D6D8C0"/>
        </a:lt2>
        <a:accent1>
          <a:srgbClr val="339933"/>
        </a:accent1>
        <a:accent2>
          <a:srgbClr val="7D8C70"/>
        </a:accent2>
        <a:accent3>
          <a:srgbClr val="AAB1AA"/>
        </a:accent3>
        <a:accent4>
          <a:srgbClr val="DADADA"/>
        </a:accent4>
        <a:accent5>
          <a:srgbClr val="ADCAAD"/>
        </a:accent5>
        <a:accent6>
          <a:srgbClr val="717E65"/>
        </a:accent6>
        <a:hlink>
          <a:srgbClr val="CCCC00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7">
        <a:dk1>
          <a:srgbClr val="000000"/>
        </a:dk1>
        <a:lt1>
          <a:srgbClr val="F5F0BD"/>
        </a:lt1>
        <a:dk2>
          <a:srgbClr val="BD9D69"/>
        </a:dk2>
        <a:lt2>
          <a:srgbClr val="FFFFCC"/>
        </a:lt2>
        <a:accent1>
          <a:srgbClr val="CDBB77"/>
        </a:accent1>
        <a:accent2>
          <a:srgbClr val="F8EBD0"/>
        </a:accent2>
        <a:accent3>
          <a:srgbClr val="F9F6DB"/>
        </a:accent3>
        <a:accent4>
          <a:srgbClr val="000000"/>
        </a:accent4>
        <a:accent5>
          <a:srgbClr val="E3DABD"/>
        </a:accent5>
        <a:accent6>
          <a:srgbClr val="E1D5BC"/>
        </a:accent6>
        <a:hlink>
          <a:srgbClr val="FF9900"/>
        </a:hlink>
        <a:folHlink>
          <a:srgbClr val="C64B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8">
        <a:dk1>
          <a:srgbClr val="000000"/>
        </a:dk1>
        <a:lt1>
          <a:srgbClr val="E2DDD4"/>
        </a:lt1>
        <a:dk2>
          <a:srgbClr val="000000"/>
        </a:dk2>
        <a:lt2>
          <a:srgbClr val="EFEBE3"/>
        </a:lt2>
        <a:accent1>
          <a:srgbClr val="F2F2F2"/>
        </a:accent1>
        <a:accent2>
          <a:srgbClr val="C4AD74"/>
        </a:accent2>
        <a:accent3>
          <a:srgbClr val="EEEBE6"/>
        </a:accent3>
        <a:accent4>
          <a:srgbClr val="000000"/>
        </a:accent4>
        <a:accent5>
          <a:srgbClr val="F7F7F7"/>
        </a:accent5>
        <a:accent6>
          <a:srgbClr val="B19C68"/>
        </a:accent6>
        <a:hlink>
          <a:srgbClr val="A46032"/>
        </a:hlink>
        <a:folHlink>
          <a:srgbClr val="8F8E7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9">
        <a:dk1>
          <a:srgbClr val="8A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5831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4AD"/>
        </a:accent5>
        <a:accent6>
          <a:srgbClr val="B24B36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10">
        <a:dk1>
          <a:srgbClr val="006E6B"/>
        </a:dk1>
        <a:lt1>
          <a:srgbClr val="FFFFFF"/>
        </a:lt1>
        <a:dk2>
          <a:srgbClr val="000099"/>
        </a:dk2>
        <a:lt2>
          <a:srgbClr val="B9EFEE"/>
        </a:lt2>
        <a:accent1>
          <a:srgbClr val="33CCCC"/>
        </a:accent1>
        <a:accent2>
          <a:srgbClr val="6AB475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5FA369"/>
        </a:accent6>
        <a:hlink>
          <a:srgbClr val="00FF99"/>
        </a:hlink>
        <a:folHlink>
          <a:srgbClr val="CCFF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3969</TotalTime>
  <Words>984</Words>
  <Application>Microsoft PowerPoint</Application>
  <PresentationFormat>Presentación en pantalla (4:3)</PresentationFormat>
  <Paragraphs>345</Paragraphs>
  <Slides>38</Slides>
  <Notes>34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38</vt:i4>
      </vt:variant>
    </vt:vector>
  </HeadingPairs>
  <TitlesOfParts>
    <vt:vector size="40" baseType="lpstr">
      <vt:lpstr>Default Design</vt:lpstr>
      <vt:lpstr>Teamwork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THE MAGIC WORDS</vt:lpstr>
      <vt:lpstr>Diapositiva 12</vt:lpstr>
      <vt:lpstr>Diapositiva 13</vt:lpstr>
      <vt:lpstr>Diapositiva 14</vt:lpstr>
      <vt:lpstr>Diapositiva 15</vt:lpstr>
      <vt:lpstr> ACTIVITIES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  <vt:lpstr>Diapositiva 30</vt:lpstr>
      <vt:lpstr>Diapositiva 31</vt:lpstr>
      <vt:lpstr>“HOW TO MANAGE A CONFLICT” ACTIVITY</vt:lpstr>
      <vt:lpstr>Diapositiva 33</vt:lpstr>
      <vt:lpstr>Diapositiva 34</vt:lpstr>
      <vt:lpstr>Diapositiva 35</vt:lpstr>
      <vt:lpstr>Tips to improve your interpersonal skills</vt:lpstr>
      <vt:lpstr>Diapositiva 37</vt:lpstr>
      <vt:lpstr>THE END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Viswam</dc:creator>
  <cp:lastModifiedBy>Isaac</cp:lastModifiedBy>
  <cp:revision>34</cp:revision>
  <cp:lastPrinted>1601-01-01T00:00:00Z</cp:lastPrinted>
  <dcterms:created xsi:type="dcterms:W3CDTF">2009-04-30T08:29:01Z</dcterms:created>
  <dcterms:modified xsi:type="dcterms:W3CDTF">2019-10-21T20:50:27Z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